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802" r:id="rId2"/>
  </p:sldIdLst>
  <p:sldSz cx="11160125" cy="5715000"/>
  <p:notesSz cx="7099300" cy="10234613"/>
  <p:embeddedFontLst>
    <p:embeddedFont>
      <p:font typeface="Franklin Gothic Demi Cond" panose="020B0706030402020204" pitchFamily="34" charset="0"/>
      <p:regular r:id="rId5"/>
    </p:embeddedFont>
    <p:embeddedFont>
      <p:font typeface="Franklin Gothic Book" panose="020B0503020102020204" pitchFamily="34" charset="0"/>
      <p:regular r:id="rId6"/>
      <p:italic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Futura Bk" panose="020B0502020204020303" charset="0"/>
      <p:regular r:id="rId12"/>
      <p:bold r:id="rId13"/>
      <p:italic r:id="rId14"/>
    </p:embeddedFont>
  </p:embeddedFontLst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5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456A1C"/>
    <a:srgbClr val="DEC8EE"/>
    <a:srgbClr val="FF2929"/>
    <a:srgbClr val="9C5BCD"/>
    <a:srgbClr val="CCFF33"/>
    <a:srgbClr val="E46C0A"/>
    <a:srgbClr val="29FF8A"/>
    <a:srgbClr val="C55A11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88" autoAdjust="0"/>
    <p:restoredTop sz="94360" autoAdjust="0"/>
  </p:normalViewPr>
  <p:slideViewPr>
    <p:cSldViewPr showGuides="1">
      <p:cViewPr varScale="1">
        <p:scale>
          <a:sx n="91" d="100"/>
          <a:sy n="91" d="100"/>
        </p:scale>
        <p:origin x="624" y="84"/>
      </p:cViewPr>
      <p:guideLst>
        <p:guide orient="horz" pos="1800"/>
        <p:guide pos="351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9DDF8900-A948-73EA-50C1-5318C85217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860" cy="513038"/>
          </a:xfrm>
          <a:prstGeom prst="rect">
            <a:avLst/>
          </a:prstGeom>
        </p:spPr>
        <p:txBody>
          <a:bodyPr vert="horz" lIns="94622" tIns="47311" rIns="94622" bIns="47311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1661A03-E7F6-CEED-6A94-1E752A7B6E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0784" y="0"/>
            <a:ext cx="3076860" cy="513038"/>
          </a:xfrm>
          <a:prstGeom prst="rect">
            <a:avLst/>
          </a:prstGeom>
        </p:spPr>
        <p:txBody>
          <a:bodyPr vert="horz" lIns="94622" tIns="47311" rIns="94622" bIns="47311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FABD1CD4-C042-4C40-A522-DC1D321C2185}" type="datetimeFigureOut">
              <a:rPr lang="pt-BR"/>
              <a:pPr>
                <a:defRPr/>
              </a:pPr>
              <a:t>28/04/2026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A30C699-6292-CFDB-CCDC-8CA7077D9F7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576"/>
            <a:ext cx="3076860" cy="513038"/>
          </a:xfrm>
          <a:prstGeom prst="rect">
            <a:avLst/>
          </a:prstGeom>
        </p:spPr>
        <p:txBody>
          <a:bodyPr vert="horz" lIns="94622" tIns="47311" rIns="94622" bIns="47311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E83216D-FE0F-2A6E-770E-14F51014EB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0784" y="9721576"/>
            <a:ext cx="3076860" cy="513038"/>
          </a:xfrm>
          <a:prstGeom prst="rect">
            <a:avLst/>
          </a:prstGeom>
        </p:spPr>
        <p:txBody>
          <a:bodyPr vert="horz" wrap="square" lIns="94622" tIns="47311" rIns="94622" bIns="4731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8BCB3DAC-FCA1-4AFD-BFFA-50F22040338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D5CC9A1E-C799-7987-6841-4F331E3DBA5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860" cy="511404"/>
          </a:xfrm>
          <a:prstGeom prst="rect">
            <a:avLst/>
          </a:prstGeom>
        </p:spPr>
        <p:txBody>
          <a:bodyPr vert="horz" lIns="94622" tIns="47311" rIns="94622" bIns="4731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D1D06AE-F637-D75D-A6CA-F857A0AB71F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0784" y="0"/>
            <a:ext cx="3076860" cy="511404"/>
          </a:xfrm>
          <a:prstGeom prst="rect">
            <a:avLst/>
          </a:prstGeom>
        </p:spPr>
        <p:txBody>
          <a:bodyPr vert="horz" lIns="94622" tIns="47311" rIns="94622" bIns="4731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8E3CA67-CC3A-4DAF-9CD2-5B2569EE0509}" type="datetimeFigureOut">
              <a:rPr lang="pt-BR"/>
              <a:pPr>
                <a:defRPr/>
              </a:pPr>
              <a:t>28/04/2026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5FB45371-AA3F-1A53-7C22-9F876D005CE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198438" y="766763"/>
            <a:ext cx="7496176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22" tIns="47311" rIns="94622" bIns="47311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99665B9F-A28A-F2B5-7DCD-AB3F37B336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8771" y="4860788"/>
            <a:ext cx="5681759" cy="4605902"/>
          </a:xfrm>
          <a:prstGeom prst="rect">
            <a:avLst/>
          </a:prstGeom>
        </p:spPr>
        <p:txBody>
          <a:bodyPr vert="horz" lIns="94622" tIns="47311" rIns="94622" bIns="47311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4D3F0A9-AB1F-8C3F-9687-D3643F3AC0A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721575"/>
            <a:ext cx="3076860" cy="511404"/>
          </a:xfrm>
          <a:prstGeom prst="rect">
            <a:avLst/>
          </a:prstGeom>
        </p:spPr>
        <p:txBody>
          <a:bodyPr vert="horz" lIns="94622" tIns="47311" rIns="94622" bIns="4731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CD7A508-585A-527A-8A1F-476B1163DB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0784" y="9721575"/>
            <a:ext cx="3076860" cy="511404"/>
          </a:xfrm>
          <a:prstGeom prst="rect">
            <a:avLst/>
          </a:prstGeom>
        </p:spPr>
        <p:txBody>
          <a:bodyPr vert="horz" wrap="square" lIns="94622" tIns="47311" rIns="94622" bIns="4731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25CE7B00-5EE4-4627-80F2-6D13EF8242E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63997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7010" y="1775362"/>
            <a:ext cx="9486107" cy="1225021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74020" y="3238500"/>
            <a:ext cx="7812087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203842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2D643EA-E449-5379-EB09-AB522E3C69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8009" y="5297488"/>
            <a:ext cx="2604029" cy="303212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0D1EA767-ACD4-40F0-8A35-B96E42830DF4}" type="datetimeFigureOut">
              <a:rPr lang="pt-BR"/>
              <a:pPr>
                <a:defRPr/>
              </a:pPr>
              <a:t>28/04/2026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F4562CF-4611-63A7-FA2E-CB121974E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3045" y="5297488"/>
            <a:ext cx="3534040" cy="303212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3A57A8-739B-6F17-C211-231D6F114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98091" y="5297488"/>
            <a:ext cx="2604029" cy="3032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AE4F677E-45AB-47A0-B18E-A5433CF2F3C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6864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091091" y="190500"/>
            <a:ext cx="2511028" cy="40640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58008" y="190500"/>
            <a:ext cx="7347082" cy="406400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FF643F-A830-06AF-11A4-3CF11E3666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8009" y="5297488"/>
            <a:ext cx="2604029" cy="303212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C11CE242-C58C-4D3E-B9D4-69677491CB0C}" type="datetimeFigureOut">
              <a:rPr lang="pt-BR"/>
              <a:pPr>
                <a:defRPr/>
              </a:pPr>
              <a:t>28/04/2026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327591C-FFF7-9554-9737-250F21F3A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3045" y="5297488"/>
            <a:ext cx="3534040" cy="303212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75F4376-7C03-9A8F-A64D-6A417689C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98091" y="5297488"/>
            <a:ext cx="2604029" cy="3032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AC4DF142-D9E4-42DC-B51D-3247DB4D0C5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6127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229D3F6-012A-0B6C-63DD-C53AB0D677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8009" y="5297488"/>
            <a:ext cx="2604029" cy="303212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0E12B42E-62BD-47F8-9A4E-DA14C845EC53}" type="datetimeFigureOut">
              <a:rPr lang="pt-BR"/>
              <a:pPr>
                <a:defRPr/>
              </a:pPr>
              <a:t>28/04/2026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FF324AC-2472-A94F-1209-6B536F304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3045" y="5297488"/>
            <a:ext cx="3534040" cy="303212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D23DA84-8067-5BE1-CBEE-0964FA837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98091" y="5297488"/>
            <a:ext cx="2604029" cy="3032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F459CFDE-F5BA-435D-BA29-428639DF7F1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4308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1575" y="3672425"/>
            <a:ext cx="9486107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81575" y="2422261"/>
            <a:ext cx="9486107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3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9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39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6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8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98EF679-C04A-150D-6AC0-64A7A73E91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8009" y="5297488"/>
            <a:ext cx="2604029" cy="303212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B8517A6F-956D-4393-BA59-4773B61A5119}" type="datetimeFigureOut">
              <a:rPr lang="pt-BR"/>
              <a:pPr>
                <a:defRPr/>
              </a:pPr>
              <a:t>28/04/2026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1D7FAEF-04B0-FB6E-E2B2-239569EA9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3045" y="5297488"/>
            <a:ext cx="3534040" cy="303212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1464AB8-BC56-05FE-E806-EC6A5B970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98091" y="5297488"/>
            <a:ext cx="2604029" cy="3032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623B2850-09E2-4266-B2CE-FE5CF226332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0549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58009" y="1111252"/>
            <a:ext cx="4929055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673066" y="1111252"/>
            <a:ext cx="4929055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639E48F0-3A6C-2240-22DA-F5ABD1122F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8009" y="5297488"/>
            <a:ext cx="2604029" cy="303212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B1C72163-75A0-4BE5-AA12-09E508EE89C9}" type="datetimeFigureOut">
              <a:rPr lang="pt-BR"/>
              <a:pPr>
                <a:defRPr/>
              </a:pPr>
              <a:t>28/04/2026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C24C3427-D78B-0E22-1135-93967E832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3045" y="5297488"/>
            <a:ext cx="3534040" cy="303212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086B8443-C252-CA31-76C8-843B4CA67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98091" y="5297488"/>
            <a:ext cx="2604029" cy="3032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E8C01B1C-6508-4E9E-9779-BCE56B4707C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0258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8007" y="228866"/>
            <a:ext cx="10044113" cy="9525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58007" y="1279261"/>
            <a:ext cx="4930993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33" indent="0">
              <a:buNone/>
              <a:defRPr sz="2000" b="1"/>
            </a:lvl2pPr>
            <a:lvl3pPr marL="914464" indent="0">
              <a:buNone/>
              <a:defRPr sz="1800" b="1"/>
            </a:lvl3pPr>
            <a:lvl4pPr marL="1371697" indent="0">
              <a:buNone/>
              <a:defRPr sz="1600" b="1"/>
            </a:lvl4pPr>
            <a:lvl5pPr marL="1828928" indent="0">
              <a:buNone/>
              <a:defRPr sz="1600" b="1"/>
            </a:lvl5pPr>
            <a:lvl6pPr marL="2286161" indent="0">
              <a:buNone/>
              <a:defRPr sz="1600" b="1"/>
            </a:lvl6pPr>
            <a:lvl7pPr marL="2743393" indent="0">
              <a:buNone/>
              <a:defRPr sz="1600" b="1"/>
            </a:lvl7pPr>
            <a:lvl8pPr marL="3200625" indent="0">
              <a:buNone/>
              <a:defRPr sz="1600" b="1"/>
            </a:lvl8pPr>
            <a:lvl9pPr marL="3657858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58007" y="1812396"/>
            <a:ext cx="4930993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669198" y="1279261"/>
            <a:ext cx="4932930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33" indent="0">
              <a:buNone/>
              <a:defRPr sz="2000" b="1"/>
            </a:lvl2pPr>
            <a:lvl3pPr marL="914464" indent="0">
              <a:buNone/>
              <a:defRPr sz="1800" b="1"/>
            </a:lvl3pPr>
            <a:lvl4pPr marL="1371697" indent="0">
              <a:buNone/>
              <a:defRPr sz="1600" b="1"/>
            </a:lvl4pPr>
            <a:lvl5pPr marL="1828928" indent="0">
              <a:buNone/>
              <a:defRPr sz="1600" b="1"/>
            </a:lvl5pPr>
            <a:lvl6pPr marL="2286161" indent="0">
              <a:buNone/>
              <a:defRPr sz="1600" b="1"/>
            </a:lvl6pPr>
            <a:lvl7pPr marL="2743393" indent="0">
              <a:buNone/>
              <a:defRPr sz="1600" b="1"/>
            </a:lvl7pPr>
            <a:lvl8pPr marL="3200625" indent="0">
              <a:buNone/>
              <a:defRPr sz="1600" b="1"/>
            </a:lvl8pPr>
            <a:lvl9pPr marL="3657858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669198" y="1812396"/>
            <a:ext cx="4932930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7B7BFDD7-53FC-EBBC-C703-CC78BED38D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8009" y="5297488"/>
            <a:ext cx="2604029" cy="303212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8C548C9B-4C27-4A97-ABCA-B53B7158DF4F}" type="datetimeFigureOut">
              <a:rPr lang="pt-BR"/>
              <a:pPr>
                <a:defRPr/>
              </a:pPr>
              <a:t>28/04/2026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7EE10FC0-B156-ABD0-1BCA-2E0374CD6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3045" y="5297488"/>
            <a:ext cx="3534040" cy="303212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D7A77D89-A6CB-054B-37F6-38B7B3A50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98091" y="5297488"/>
            <a:ext cx="2604029" cy="3032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E29F9B0E-892D-4079-9281-4B854F41723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5996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209E1350-3B82-E144-47BD-49B6540877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8009" y="5297488"/>
            <a:ext cx="2604029" cy="303212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AB9665DB-DB63-4E80-8A7B-21E293CCA321}" type="datetimeFigureOut">
              <a:rPr lang="pt-BR"/>
              <a:pPr>
                <a:defRPr/>
              </a:pPr>
              <a:t>28/04/2026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9429E9CB-EBA1-D293-DF53-34D1B3DBC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3045" y="5297488"/>
            <a:ext cx="3534040" cy="303212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C5FC2987-07FC-7B37-CAB3-BE17AEDA0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98091" y="5297488"/>
            <a:ext cx="2604029" cy="3032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F69A83DE-3C6F-4D43-AAA5-81877C6171A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6713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B55FE5E9-0C06-13E0-2A50-A30A0B797E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8009" y="5297488"/>
            <a:ext cx="2604029" cy="303212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D7655E30-96CF-4A59-8C50-ADD82899943B}" type="datetimeFigureOut">
              <a:rPr lang="pt-BR"/>
              <a:pPr>
                <a:defRPr/>
              </a:pPr>
              <a:t>28/04/2026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B31FA89A-B2AB-4171-E998-EBFAD1D6B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3045" y="5297488"/>
            <a:ext cx="3534040" cy="303212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D9215229-0E09-9241-912A-3B945517C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98091" y="5297488"/>
            <a:ext cx="2604029" cy="3032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E9EC5993-1D1E-4F32-A077-315DFE5FBEE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831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8012" y="227542"/>
            <a:ext cx="3671605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63301" y="227544"/>
            <a:ext cx="6238819" cy="4877594"/>
          </a:xfrm>
        </p:spPr>
        <p:txBody>
          <a:bodyPr/>
          <a:lstStyle>
            <a:lvl1pPr>
              <a:defRPr sz="3201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58012" y="1195920"/>
            <a:ext cx="3671605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33" indent="0">
              <a:buNone/>
              <a:defRPr sz="1200"/>
            </a:lvl2pPr>
            <a:lvl3pPr marL="914464" indent="0">
              <a:buNone/>
              <a:defRPr sz="1000"/>
            </a:lvl3pPr>
            <a:lvl4pPr marL="1371697" indent="0">
              <a:buNone/>
              <a:defRPr sz="900"/>
            </a:lvl4pPr>
            <a:lvl5pPr marL="1828928" indent="0">
              <a:buNone/>
              <a:defRPr sz="900"/>
            </a:lvl5pPr>
            <a:lvl6pPr marL="2286161" indent="0">
              <a:buNone/>
              <a:defRPr sz="900"/>
            </a:lvl6pPr>
            <a:lvl7pPr marL="2743393" indent="0">
              <a:buNone/>
              <a:defRPr sz="900"/>
            </a:lvl7pPr>
            <a:lvl8pPr marL="3200625" indent="0">
              <a:buNone/>
              <a:defRPr sz="900"/>
            </a:lvl8pPr>
            <a:lvl9pPr marL="3657858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9EBB0C5A-1649-D509-F982-947A56E705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8009" y="5297488"/>
            <a:ext cx="2604029" cy="303212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66D7D112-B16A-4901-90CA-C9462609E622}" type="datetimeFigureOut">
              <a:rPr lang="pt-BR"/>
              <a:pPr>
                <a:defRPr/>
              </a:pPr>
              <a:t>28/04/2026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B132EA0E-67B6-1DDD-A818-B3E7E8453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3045" y="5297488"/>
            <a:ext cx="3534040" cy="303212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F8CD9E09-410C-B08C-294F-9EAA41B9E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98091" y="5297488"/>
            <a:ext cx="2604029" cy="3032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3883066F-207C-4418-95DD-D3103A227FA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0619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87463" y="4000500"/>
            <a:ext cx="6696075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187463" y="510646"/>
            <a:ext cx="6696075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1"/>
            </a:lvl1pPr>
            <a:lvl2pPr marL="457233" indent="0">
              <a:buNone/>
              <a:defRPr sz="2800"/>
            </a:lvl2pPr>
            <a:lvl3pPr marL="914464" indent="0">
              <a:buNone/>
              <a:defRPr sz="2400"/>
            </a:lvl3pPr>
            <a:lvl4pPr marL="1371697" indent="0">
              <a:buNone/>
              <a:defRPr sz="2000"/>
            </a:lvl4pPr>
            <a:lvl5pPr marL="1828928" indent="0">
              <a:buNone/>
              <a:defRPr sz="2000"/>
            </a:lvl5pPr>
            <a:lvl6pPr marL="2286161" indent="0">
              <a:buNone/>
              <a:defRPr sz="2000"/>
            </a:lvl6pPr>
            <a:lvl7pPr marL="2743393" indent="0">
              <a:buNone/>
              <a:defRPr sz="2000"/>
            </a:lvl7pPr>
            <a:lvl8pPr marL="3200625" indent="0">
              <a:buNone/>
              <a:defRPr sz="2000"/>
            </a:lvl8pPr>
            <a:lvl9pPr marL="3657858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187463" y="4472782"/>
            <a:ext cx="6696075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33" indent="0">
              <a:buNone/>
              <a:defRPr sz="1200"/>
            </a:lvl2pPr>
            <a:lvl3pPr marL="914464" indent="0">
              <a:buNone/>
              <a:defRPr sz="1000"/>
            </a:lvl3pPr>
            <a:lvl4pPr marL="1371697" indent="0">
              <a:buNone/>
              <a:defRPr sz="900"/>
            </a:lvl4pPr>
            <a:lvl5pPr marL="1828928" indent="0">
              <a:buNone/>
              <a:defRPr sz="900"/>
            </a:lvl5pPr>
            <a:lvl6pPr marL="2286161" indent="0">
              <a:buNone/>
              <a:defRPr sz="900"/>
            </a:lvl6pPr>
            <a:lvl7pPr marL="2743393" indent="0">
              <a:buNone/>
              <a:defRPr sz="900"/>
            </a:lvl7pPr>
            <a:lvl8pPr marL="3200625" indent="0">
              <a:buNone/>
              <a:defRPr sz="900"/>
            </a:lvl8pPr>
            <a:lvl9pPr marL="3657858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00233B53-A2E1-1A12-B5C7-58AB765C6C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8009" y="5297488"/>
            <a:ext cx="2604029" cy="303212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9DD06D2F-07F3-40E1-AFF6-3E6F4287E5BE}" type="datetimeFigureOut">
              <a:rPr lang="pt-BR"/>
              <a:pPr>
                <a:defRPr/>
              </a:pPr>
              <a:t>28/04/2026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18AFB2A6-B8B5-6D64-E223-D7C39C0DD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3045" y="5297488"/>
            <a:ext cx="3534040" cy="303212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6DBECA75-A84A-E52D-BF75-B23068DEE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98091" y="5297488"/>
            <a:ext cx="2604029" cy="3032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CA603640-F16A-4FB8-881C-6B2C811796C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2430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611F4E1-ADD6-C5D1-95B8-717019877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7" y="228600"/>
            <a:ext cx="10044113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1D29066E-688C-10AE-B4A3-E4FC1B33CB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58007" y="1333500"/>
            <a:ext cx="10044113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 cap="all">
          <a:solidFill>
            <a:schemeClr val="tx1"/>
          </a:solidFill>
          <a:latin typeface="Futura Bk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Futura B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Futura B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Futura B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Futura Bk" pitchFamily="34" charset="0"/>
        </a:defRPr>
      </a:lvl5pPr>
      <a:lvl6pPr marL="457233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Futura Bk" pitchFamily="34" charset="0"/>
        </a:defRPr>
      </a:lvl6pPr>
      <a:lvl7pPr marL="914464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Futura Bk" pitchFamily="34" charset="0"/>
        </a:defRPr>
      </a:lvl7pPr>
      <a:lvl8pPr marL="1371697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Futura Bk" pitchFamily="34" charset="0"/>
        </a:defRPr>
      </a:lvl8pPr>
      <a:lvl9pPr marL="1828928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Futura Bk" pitchFamily="34" charset="0"/>
        </a:defRPr>
      </a:lvl9pPr>
    </p:titleStyle>
    <p:bodyStyle>
      <a:lvl1pPr marL="342924" indent="-34292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1" kern="1200">
          <a:solidFill>
            <a:schemeClr val="tx1"/>
          </a:solidFill>
          <a:latin typeface="+mn-lt"/>
          <a:ea typeface="+mn-ea"/>
          <a:cs typeface="+mn-cs"/>
        </a:defRPr>
      </a:lvl1pPr>
      <a:lvl2pPr marL="743002" indent="-28577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80" indent="-22861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13" indent="-22861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45" indent="-22861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77" indent="-228616" algn="l" defTabSz="91446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09" indent="-228616" algn="l" defTabSz="91446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241" indent="-228616" algn="l" defTabSz="91446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474" indent="-228616" algn="l" defTabSz="91446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33" algn="l" defTabSz="9144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64" algn="l" defTabSz="9144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97" algn="l" defTabSz="9144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28" algn="l" defTabSz="9144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61" algn="l" defTabSz="9144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93" algn="l" defTabSz="9144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25" algn="l" defTabSz="9144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858" algn="l" defTabSz="9144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1819B3-EDC0-D20C-87E9-004B3355C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Conector: Angulado 26">
            <a:extLst>
              <a:ext uri="{FF2B5EF4-FFF2-40B4-BE49-F238E27FC236}">
                <a16:creationId xmlns:a16="http://schemas.microsoft.com/office/drawing/2014/main" id="{D7257680-73D6-772C-E88E-AAA876A63221}"/>
              </a:ext>
            </a:extLst>
          </p:cNvPr>
          <p:cNvCxnSpPr>
            <a:cxnSpLocks/>
          </p:cNvCxnSpPr>
          <p:nvPr/>
        </p:nvCxnSpPr>
        <p:spPr>
          <a:xfrm rot="16200000" flipH="1">
            <a:off x="4891918" y="2251092"/>
            <a:ext cx="1811204" cy="866895"/>
          </a:xfrm>
          <a:prstGeom prst="bentConnector3">
            <a:avLst>
              <a:gd name="adj1" fmla="val 88916"/>
            </a:avLst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78" name="Conector reto 77">
            <a:extLst>
              <a:ext uri="{FF2B5EF4-FFF2-40B4-BE49-F238E27FC236}">
                <a16:creationId xmlns:a16="http://schemas.microsoft.com/office/drawing/2014/main" id="{824E8686-40DA-CFAC-C840-936C81311836}"/>
              </a:ext>
            </a:extLst>
          </p:cNvPr>
          <p:cNvCxnSpPr>
            <a:cxnSpLocks/>
            <a:stCxn id="17" idx="2"/>
            <a:endCxn id="26" idx="0"/>
          </p:cNvCxnSpPr>
          <p:nvPr/>
        </p:nvCxnSpPr>
        <p:spPr>
          <a:xfrm>
            <a:off x="5364072" y="412299"/>
            <a:ext cx="9119" cy="97063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angulado 101">
            <a:extLst>
              <a:ext uri="{FF2B5EF4-FFF2-40B4-BE49-F238E27FC236}">
                <a16:creationId xmlns:a16="http://schemas.microsoft.com/office/drawing/2014/main" id="{8D8FB80F-5185-1AEC-CDFF-917EF7789FA3}"/>
              </a:ext>
            </a:extLst>
          </p:cNvPr>
          <p:cNvCxnSpPr>
            <a:cxnSpLocks/>
            <a:stCxn id="16" idx="2"/>
            <a:endCxn id="18" idx="3"/>
          </p:cNvCxnSpPr>
          <p:nvPr/>
        </p:nvCxnSpPr>
        <p:spPr>
          <a:xfrm rot="5400000">
            <a:off x="4778440" y="615563"/>
            <a:ext cx="212833" cy="958432"/>
          </a:xfrm>
          <a:prstGeom prst="bentConnector2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>
            <a:extLst>
              <a:ext uri="{FF2B5EF4-FFF2-40B4-BE49-F238E27FC236}">
                <a16:creationId xmlns:a16="http://schemas.microsoft.com/office/drawing/2014/main" id="{1858D9CA-F914-4D94-2334-F2B38163410D}"/>
              </a:ext>
            </a:extLst>
          </p:cNvPr>
          <p:cNvSpPr/>
          <p:nvPr/>
        </p:nvSpPr>
        <p:spPr>
          <a:xfrm>
            <a:off x="4824072" y="700363"/>
            <a:ext cx="1080000" cy="28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2" tIns="25714" rIns="51422" bIns="25714" rtlCol="0" anchor="ctr"/>
          <a:lstStyle/>
          <a:p>
            <a:pPr algn="ctr" defTabSz="685848"/>
            <a:r>
              <a:rPr lang="pt-BR" sz="825" dirty="0">
                <a:solidFill>
                  <a:prstClr val="black"/>
                </a:solidFill>
                <a:latin typeface="Franklin Gothic Demi Cond" pitchFamily="34" charset="0"/>
              </a:rPr>
              <a:t>CONSELHO DE ADMINSTRAÇÃO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744B43E3-DC57-3179-7C40-C496725E259D}"/>
              </a:ext>
            </a:extLst>
          </p:cNvPr>
          <p:cNvSpPr/>
          <p:nvPr/>
        </p:nvSpPr>
        <p:spPr>
          <a:xfrm>
            <a:off x="4824072" y="124299"/>
            <a:ext cx="1080000" cy="28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2" tIns="25714" rIns="51422" bIns="25714" rtlCol="0" anchor="ctr"/>
          <a:lstStyle/>
          <a:p>
            <a:pPr algn="ctr" defTabSz="685848"/>
            <a:r>
              <a:rPr lang="pt-BR" sz="825" dirty="0">
                <a:solidFill>
                  <a:prstClr val="black"/>
                </a:solidFill>
                <a:latin typeface="Franklin Gothic Demi Cond" pitchFamily="34" charset="0"/>
              </a:rPr>
              <a:t>ASSEMBLEIA GERAL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EC00C0A5-1D75-CC13-3139-C9DB3636993A}"/>
              </a:ext>
            </a:extLst>
          </p:cNvPr>
          <p:cNvSpPr/>
          <p:nvPr/>
        </p:nvSpPr>
        <p:spPr>
          <a:xfrm>
            <a:off x="3325640" y="1057196"/>
            <a:ext cx="1080000" cy="28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2" tIns="25714" rIns="51422" bIns="25714" rtlCol="0" anchor="ctr"/>
          <a:lstStyle/>
          <a:p>
            <a:pPr algn="ctr" defTabSz="685848"/>
            <a:r>
              <a:rPr lang="pt-BR" sz="825" dirty="0">
                <a:solidFill>
                  <a:prstClr val="black"/>
                </a:solidFill>
                <a:latin typeface="Franklin Gothic Demi Cond" pitchFamily="34" charset="0"/>
              </a:rPr>
              <a:t>Comitê de Auditoria Estatutário 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CC7E394F-331E-7451-5F2F-6EE2223034C9}"/>
              </a:ext>
            </a:extLst>
          </p:cNvPr>
          <p:cNvSpPr/>
          <p:nvPr/>
        </p:nvSpPr>
        <p:spPr>
          <a:xfrm>
            <a:off x="6117483" y="772299"/>
            <a:ext cx="1080000" cy="28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2" tIns="25714" rIns="51422" bIns="25714" rtlCol="0" anchor="ctr"/>
          <a:lstStyle/>
          <a:p>
            <a:pPr algn="ctr" defTabSz="685848"/>
            <a:r>
              <a:rPr lang="pt-BR" sz="825" dirty="0">
                <a:solidFill>
                  <a:prstClr val="black"/>
                </a:solidFill>
                <a:latin typeface="Franklin Gothic Demi Cond" pitchFamily="34" charset="0"/>
              </a:rPr>
              <a:t>CONSELHO FISCAL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D086123E-7E4C-2BF6-8B9D-A20FBF35458D}"/>
              </a:ext>
            </a:extLst>
          </p:cNvPr>
          <p:cNvSpPr/>
          <p:nvPr/>
        </p:nvSpPr>
        <p:spPr>
          <a:xfrm>
            <a:off x="3347934" y="337220"/>
            <a:ext cx="1080000" cy="28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2" tIns="25714" rIns="51422" bIns="25714" rtlCol="0" anchor="ctr"/>
          <a:lstStyle/>
          <a:p>
            <a:pPr algn="ctr" defTabSz="685848"/>
            <a:r>
              <a:rPr lang="pt-BR" sz="825" dirty="0">
                <a:solidFill>
                  <a:prstClr val="black"/>
                </a:solidFill>
                <a:latin typeface="Franklin Gothic Demi Cond" pitchFamily="34" charset="0"/>
              </a:rPr>
              <a:t>Comitê Estatutário de Elegibilidade</a:t>
            </a:r>
          </a:p>
        </p:txBody>
      </p:sp>
      <p:cxnSp>
        <p:nvCxnSpPr>
          <p:cNvPr id="22" name="Conector angulado 133">
            <a:extLst>
              <a:ext uri="{FF2B5EF4-FFF2-40B4-BE49-F238E27FC236}">
                <a16:creationId xmlns:a16="http://schemas.microsoft.com/office/drawing/2014/main" id="{32A40543-28E8-F89C-BC3B-4AB6C1BEA4FE}"/>
              </a:ext>
            </a:extLst>
          </p:cNvPr>
          <p:cNvCxnSpPr>
            <a:cxnSpLocks/>
            <a:stCxn id="224" idx="0"/>
            <a:endCxn id="18" idx="2"/>
          </p:cNvCxnSpPr>
          <p:nvPr/>
        </p:nvCxnSpPr>
        <p:spPr>
          <a:xfrm rot="16200000" flipV="1">
            <a:off x="3789369" y="1421467"/>
            <a:ext cx="152544" cy="1"/>
          </a:xfrm>
          <a:prstGeom prst="bentConnector3">
            <a:avLst>
              <a:gd name="adj1" fmla="val 50000"/>
            </a:avLst>
          </a:prstGeom>
          <a:ln w="63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tângulo: Cantos Arredondados 65">
            <a:extLst>
              <a:ext uri="{FF2B5EF4-FFF2-40B4-BE49-F238E27FC236}">
                <a16:creationId xmlns:a16="http://schemas.microsoft.com/office/drawing/2014/main" id="{E1DED62A-5973-7D4D-1E03-34EEFFB48C0B}"/>
              </a:ext>
            </a:extLst>
          </p:cNvPr>
          <p:cNvSpPr/>
          <p:nvPr/>
        </p:nvSpPr>
        <p:spPr>
          <a:xfrm>
            <a:off x="5652070" y="2124085"/>
            <a:ext cx="432048" cy="180000"/>
          </a:xfrm>
          <a:prstGeom prst="roundRect">
            <a:avLst/>
          </a:prstGeom>
          <a:solidFill>
            <a:srgbClr val="DEC8EE"/>
          </a:solidFill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1422" tIns="25714" rIns="51422" bIns="25714" rtlCol="0" anchor="ctr"/>
          <a:lstStyle/>
          <a:p>
            <a:pPr algn="ctr" defTabSz="6858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25" kern="0" cap="all" dirty="0">
                <a:solidFill>
                  <a:prstClr val="black"/>
                </a:solidFill>
                <a:latin typeface="Franklin Gothic Demi Cond" pitchFamily="34" charset="0"/>
              </a:rPr>
              <a:t>AGAB</a:t>
            </a:r>
          </a:p>
        </p:txBody>
      </p:sp>
      <p:sp>
        <p:nvSpPr>
          <p:cNvPr id="64" name="Retângulo: Cantos Arredondados 63">
            <a:extLst>
              <a:ext uri="{FF2B5EF4-FFF2-40B4-BE49-F238E27FC236}">
                <a16:creationId xmlns:a16="http://schemas.microsoft.com/office/drawing/2014/main" id="{2F4893F7-B030-9C38-806D-596F2ACE5A70}"/>
              </a:ext>
            </a:extLst>
          </p:cNvPr>
          <p:cNvSpPr/>
          <p:nvPr/>
        </p:nvSpPr>
        <p:spPr>
          <a:xfrm>
            <a:off x="5652070" y="2340085"/>
            <a:ext cx="432048" cy="180000"/>
          </a:xfrm>
          <a:prstGeom prst="roundRect">
            <a:avLst/>
          </a:prstGeom>
          <a:solidFill>
            <a:srgbClr val="DEC8EE"/>
          </a:solidFill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1422" tIns="25714" rIns="51422" bIns="25714" rtlCol="0" anchor="ctr"/>
          <a:lstStyle/>
          <a:p>
            <a:pPr algn="ctr" defTabSz="6858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25" kern="0" cap="all" dirty="0">
                <a:solidFill>
                  <a:prstClr val="black"/>
                </a:solidFill>
                <a:latin typeface="Franklin Gothic Demi Cond" pitchFamily="34" charset="0"/>
              </a:rPr>
              <a:t>ACOM</a:t>
            </a:r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id="{031ED57A-DBF1-3470-D0C3-3CB5670DFA4F}"/>
              </a:ext>
            </a:extLst>
          </p:cNvPr>
          <p:cNvSpPr/>
          <p:nvPr/>
        </p:nvSpPr>
        <p:spPr>
          <a:xfrm>
            <a:off x="8840410" y="2148349"/>
            <a:ext cx="1708207" cy="685437"/>
          </a:xfrm>
          <a:prstGeom prst="rect">
            <a:avLst/>
          </a:prstGeom>
          <a:noFill/>
          <a:ln w="3175" cap="flat" cmpd="sng" algn="ctr">
            <a:noFill/>
            <a:prstDash val="solid"/>
            <a:miter lim="800000"/>
          </a:ln>
          <a:effectLst/>
        </p:spPr>
        <p:txBody>
          <a:bodyPr lIns="48129" tIns="24067" rIns="48129" bIns="24067"/>
          <a:lstStyle/>
          <a:p>
            <a:pPr marL="50533" indent="-50533" defTabSz="685848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700" kern="0" dirty="0">
                <a:latin typeface="Franklin Gothic Book" panose="020B0503020102020204" pitchFamily="34" charset="0"/>
                <a:cs typeface="+mn-cs"/>
              </a:rPr>
              <a:t>Comitê de Gestão de Pessoas</a:t>
            </a:r>
          </a:p>
          <a:p>
            <a:pPr marL="50533" indent="-50533" defTabSz="685848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700" kern="0" dirty="0">
                <a:latin typeface="Franklin Gothic Book" panose="020B0503020102020204" pitchFamily="34" charset="0"/>
                <a:cs typeface="+mn-cs"/>
              </a:rPr>
              <a:t>Comitê de Inovação</a:t>
            </a:r>
          </a:p>
          <a:p>
            <a:pPr marL="50533" indent="-50533" defTabSz="685848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700" kern="0" dirty="0">
                <a:latin typeface="Franklin Gothic Book" panose="020B0503020102020204" pitchFamily="34" charset="0"/>
                <a:cs typeface="+mn-cs"/>
              </a:rPr>
              <a:t>Comitê de Gestão Administrativa e Financeira</a:t>
            </a:r>
          </a:p>
          <a:p>
            <a:pPr marL="50533" indent="-50533" defTabSz="685848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700" kern="0" dirty="0">
                <a:latin typeface="Franklin Gothic Book" panose="020B0503020102020204" pitchFamily="34" charset="0"/>
                <a:cs typeface="+mn-cs"/>
              </a:rPr>
              <a:t>Comitê de Segurança da Informação</a:t>
            </a:r>
          </a:p>
          <a:p>
            <a:pPr marL="50533" indent="-50533" defTabSz="685848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700" kern="0" dirty="0">
                <a:latin typeface="Franklin Gothic Book" panose="020B0503020102020204" pitchFamily="34" charset="0"/>
                <a:cs typeface="+mn-cs"/>
              </a:rPr>
              <a:t>Comitê de Continuidade de </a:t>
            </a:r>
            <a:r>
              <a:rPr lang="pt-BR" sz="700" kern="0" dirty="0" smtClean="0">
                <a:latin typeface="Franklin Gothic Book" panose="020B0503020102020204" pitchFamily="34" charset="0"/>
                <a:cs typeface="+mn-cs"/>
              </a:rPr>
              <a:t>Negócios</a:t>
            </a:r>
          </a:p>
          <a:p>
            <a:pPr marL="50533" indent="-50533" defTabSz="685848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700" dirty="0" smtClean="0">
                <a:latin typeface="Franklin Gothic Book" panose="020B0503020102020204" pitchFamily="34" charset="0"/>
              </a:rPr>
              <a:t>Comitê de Gestão de Tecnologia </a:t>
            </a:r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9BC4DA9B-DF65-14AA-1D01-B91ACCFCF452}"/>
              </a:ext>
            </a:extLst>
          </p:cNvPr>
          <p:cNvSpPr/>
          <p:nvPr/>
        </p:nvSpPr>
        <p:spPr>
          <a:xfrm>
            <a:off x="8840411" y="1845139"/>
            <a:ext cx="973137" cy="287337"/>
          </a:xfrm>
          <a:prstGeom prst="rect">
            <a:avLst/>
          </a:prstGeom>
          <a:solidFill>
            <a:srgbClr val="E7E6E6">
              <a:lumMod val="20000"/>
              <a:lumOff val="80000"/>
            </a:srgbClr>
          </a:solidFill>
          <a:ln w="6350" cap="flat" cmpd="sng" algn="ctr">
            <a:solidFill>
              <a:sysClr val="windowText" lastClr="000000"/>
            </a:solidFill>
            <a:prstDash val="dash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8129" tIns="24067" rIns="48129" bIns="24067" anchor="ctr"/>
          <a:lstStyle/>
          <a:p>
            <a:pPr algn="ctr" defTabSz="6858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10" kern="0" dirty="0">
                <a:solidFill>
                  <a:prstClr val="black"/>
                </a:solidFill>
                <a:latin typeface="Franklin Gothic Demi Cond" pitchFamily="34" charset="0"/>
                <a:cs typeface="+mn-cs"/>
              </a:rPr>
              <a:t>COMITÊS</a:t>
            </a:r>
          </a:p>
        </p:txBody>
      </p:sp>
      <p:cxnSp>
        <p:nvCxnSpPr>
          <p:cNvPr id="279" name="Conector angulado 138">
            <a:extLst>
              <a:ext uri="{FF2B5EF4-FFF2-40B4-BE49-F238E27FC236}">
                <a16:creationId xmlns:a16="http://schemas.microsoft.com/office/drawing/2014/main" id="{A6C8B018-3B1F-D908-88DA-5409A8478098}"/>
              </a:ext>
            </a:extLst>
          </p:cNvPr>
          <p:cNvCxnSpPr>
            <a:cxnSpLocks/>
            <a:stCxn id="282" idx="0"/>
            <a:endCxn id="281" idx="2"/>
          </p:cNvCxnSpPr>
          <p:nvPr/>
        </p:nvCxnSpPr>
        <p:spPr>
          <a:xfrm rot="5400000" flipH="1" flipV="1">
            <a:off x="1523838" y="4006757"/>
            <a:ext cx="286281" cy="189610"/>
          </a:xfrm>
          <a:prstGeom prst="bentConnector3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280" name="Conector angulado 139">
            <a:extLst>
              <a:ext uri="{FF2B5EF4-FFF2-40B4-BE49-F238E27FC236}">
                <a16:creationId xmlns:a16="http://schemas.microsoft.com/office/drawing/2014/main" id="{910C3012-0864-1C51-AA73-C780B8828F93}"/>
              </a:ext>
            </a:extLst>
          </p:cNvPr>
          <p:cNvCxnSpPr>
            <a:cxnSpLocks/>
            <a:stCxn id="283" idx="0"/>
            <a:endCxn id="281" idx="2"/>
          </p:cNvCxnSpPr>
          <p:nvPr/>
        </p:nvCxnSpPr>
        <p:spPr>
          <a:xfrm rot="16200000" flipV="1">
            <a:off x="1752457" y="3967748"/>
            <a:ext cx="286281" cy="267627"/>
          </a:xfrm>
          <a:prstGeom prst="bentConnector3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81" name="Retângulo 280">
            <a:extLst>
              <a:ext uri="{FF2B5EF4-FFF2-40B4-BE49-F238E27FC236}">
                <a16:creationId xmlns:a16="http://schemas.microsoft.com/office/drawing/2014/main" id="{5B482446-CB73-1262-FE98-5FED56A35B28}"/>
              </a:ext>
            </a:extLst>
          </p:cNvPr>
          <p:cNvSpPr/>
          <p:nvPr/>
        </p:nvSpPr>
        <p:spPr>
          <a:xfrm>
            <a:off x="1259582" y="3590141"/>
            <a:ext cx="1004401" cy="368280"/>
          </a:xfrm>
          <a:prstGeom prst="rect">
            <a:avLst/>
          </a:prstGeom>
          <a:solidFill>
            <a:srgbClr val="0070C0"/>
          </a:solidFill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0111" tIns="20057" rIns="40111" bIns="20057" rtlCol="0" anchor="ctr"/>
          <a:lstStyle/>
          <a:p>
            <a:pPr algn="ctr" defTabSz="6858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" kern="0" dirty="0">
                <a:solidFill>
                  <a:prstClr val="white"/>
                </a:solidFill>
                <a:latin typeface="Franklin Gothic Demi Cond" pitchFamily="34" charset="0"/>
                <a:cs typeface="+mn-cs"/>
              </a:rPr>
              <a:t>Diretoria de Negócios e Relacionamento </a:t>
            </a:r>
          </a:p>
          <a:p>
            <a:pPr algn="ctr" defTabSz="6858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" kern="0" dirty="0">
                <a:solidFill>
                  <a:prstClr val="white"/>
                </a:solidFill>
                <a:latin typeface="Franklin Gothic Demi Cond" pitchFamily="34" charset="0"/>
                <a:cs typeface="+mn-cs"/>
              </a:rPr>
              <a:t>com Clientes</a:t>
            </a:r>
          </a:p>
        </p:txBody>
      </p:sp>
      <p:sp>
        <p:nvSpPr>
          <p:cNvPr id="282" name="Retângulo 281">
            <a:extLst>
              <a:ext uri="{FF2B5EF4-FFF2-40B4-BE49-F238E27FC236}">
                <a16:creationId xmlns:a16="http://schemas.microsoft.com/office/drawing/2014/main" id="{A4A86402-9C1D-9242-79F9-0C0357126641}"/>
              </a:ext>
            </a:extLst>
          </p:cNvPr>
          <p:cNvSpPr/>
          <p:nvPr/>
        </p:nvSpPr>
        <p:spPr>
          <a:xfrm>
            <a:off x="1372671" y="4244702"/>
            <a:ext cx="399004" cy="199443"/>
          </a:xfrm>
          <a:prstGeom prst="rect">
            <a:avLst/>
          </a:prstGeom>
          <a:solidFill>
            <a:srgbClr val="0070C0"/>
          </a:solidFill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0111" tIns="20057" rIns="40111" bIns="20057" rtlCol="0" anchor="ctr"/>
          <a:lstStyle/>
          <a:p>
            <a:pPr algn="ctr" defTabSz="68584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975" kern="0" dirty="0">
                <a:solidFill>
                  <a:prstClr val="white"/>
                </a:solidFill>
                <a:latin typeface="Franklin Gothic Demi Cond" pitchFamily="34" charset="0"/>
                <a:cs typeface="+mn-cs"/>
              </a:rPr>
              <a:t>DNN</a:t>
            </a:r>
          </a:p>
        </p:txBody>
      </p:sp>
      <p:sp>
        <p:nvSpPr>
          <p:cNvPr id="283" name="Retângulo 282">
            <a:extLst>
              <a:ext uri="{FF2B5EF4-FFF2-40B4-BE49-F238E27FC236}">
                <a16:creationId xmlns:a16="http://schemas.microsoft.com/office/drawing/2014/main" id="{15AAC12A-422B-B447-393B-F539F61167F3}"/>
              </a:ext>
            </a:extLst>
          </p:cNvPr>
          <p:cNvSpPr/>
          <p:nvPr/>
        </p:nvSpPr>
        <p:spPr>
          <a:xfrm>
            <a:off x="1829908" y="4244702"/>
            <a:ext cx="399004" cy="199443"/>
          </a:xfrm>
          <a:prstGeom prst="rect">
            <a:avLst/>
          </a:prstGeom>
          <a:solidFill>
            <a:srgbClr val="0070C0"/>
          </a:solidFill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0111" tIns="20057" rIns="40111" bIns="20057" rtlCol="0" anchor="ctr"/>
          <a:lstStyle/>
          <a:p>
            <a:pPr algn="ctr" defTabSz="6858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975" kern="0" dirty="0">
                <a:solidFill>
                  <a:prstClr val="white"/>
                </a:solidFill>
                <a:latin typeface="Franklin Gothic Demi Cond" pitchFamily="34" charset="0"/>
                <a:cs typeface="+mn-cs"/>
              </a:rPr>
              <a:t>DRC</a:t>
            </a:r>
          </a:p>
        </p:txBody>
      </p:sp>
      <p:sp>
        <p:nvSpPr>
          <p:cNvPr id="292" name="Retângulo 291">
            <a:extLst>
              <a:ext uri="{FF2B5EF4-FFF2-40B4-BE49-F238E27FC236}">
                <a16:creationId xmlns:a16="http://schemas.microsoft.com/office/drawing/2014/main" id="{73D70322-A8E7-6541-C790-F4966E3987E3}"/>
              </a:ext>
            </a:extLst>
          </p:cNvPr>
          <p:cNvSpPr/>
          <p:nvPr/>
        </p:nvSpPr>
        <p:spPr>
          <a:xfrm>
            <a:off x="3262621" y="4229393"/>
            <a:ext cx="385908" cy="199443"/>
          </a:xfrm>
          <a:prstGeom prst="rect">
            <a:avLst/>
          </a:prstGeom>
          <a:solidFill>
            <a:srgbClr val="00B050"/>
          </a:solidFill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0111" tIns="20057" rIns="40111" bIns="20057" rtlCol="0" anchor="ctr"/>
          <a:lstStyle/>
          <a:p>
            <a:pPr algn="ctr" defTabSz="68584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975" kern="0" dirty="0">
                <a:solidFill>
                  <a:prstClr val="white"/>
                </a:solidFill>
                <a:latin typeface="Franklin Gothic Demi Cond" pitchFamily="34" charset="0"/>
                <a:cs typeface="+mn-cs"/>
              </a:rPr>
              <a:t>DGS</a:t>
            </a:r>
          </a:p>
        </p:txBody>
      </p:sp>
      <p:sp>
        <p:nvSpPr>
          <p:cNvPr id="303" name="Retângulo 302">
            <a:extLst>
              <a:ext uri="{FF2B5EF4-FFF2-40B4-BE49-F238E27FC236}">
                <a16:creationId xmlns:a16="http://schemas.microsoft.com/office/drawing/2014/main" id="{8D5BDD2D-9796-65B9-C698-F207BA068D8C}"/>
              </a:ext>
            </a:extLst>
          </p:cNvPr>
          <p:cNvSpPr/>
          <p:nvPr/>
        </p:nvSpPr>
        <p:spPr bwMode="auto">
          <a:xfrm>
            <a:off x="3493435" y="4552045"/>
            <a:ext cx="267840" cy="133920"/>
          </a:xfrm>
          <a:prstGeom prst="rect">
            <a:avLst/>
          </a:prstGeom>
          <a:solidFill>
            <a:srgbClr val="00B050"/>
          </a:solidFill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0111" tIns="20057" rIns="40111" bIns="20057" rtlCol="0" anchor="ctr"/>
          <a:lstStyle/>
          <a:p>
            <a:pPr algn="ctr" defTabSz="68584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800" kern="0" dirty="0">
                <a:solidFill>
                  <a:prstClr val="white"/>
                </a:solidFill>
                <a:latin typeface="Franklin Gothic Demi Cond" pitchFamily="34" charset="0"/>
                <a:cs typeface="+mn-cs"/>
              </a:rPr>
              <a:t>APG</a:t>
            </a:r>
          </a:p>
        </p:txBody>
      </p:sp>
      <p:cxnSp>
        <p:nvCxnSpPr>
          <p:cNvPr id="315" name="Conector angulado 146">
            <a:extLst>
              <a:ext uri="{FF2B5EF4-FFF2-40B4-BE49-F238E27FC236}">
                <a16:creationId xmlns:a16="http://schemas.microsoft.com/office/drawing/2014/main" id="{6D488F01-1BD9-42E9-CF42-F716120F8706}"/>
              </a:ext>
            </a:extLst>
          </p:cNvPr>
          <p:cNvCxnSpPr>
            <a:cxnSpLocks/>
            <a:stCxn id="303" idx="1"/>
            <a:endCxn id="292" idx="2"/>
          </p:cNvCxnSpPr>
          <p:nvPr/>
        </p:nvCxnSpPr>
        <p:spPr>
          <a:xfrm rot="10800000">
            <a:off x="3455575" y="4428837"/>
            <a:ext cx="37860" cy="190169"/>
          </a:xfrm>
          <a:prstGeom prst="bentConnector2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316" name="Conector angulado 146">
            <a:extLst>
              <a:ext uri="{FF2B5EF4-FFF2-40B4-BE49-F238E27FC236}">
                <a16:creationId xmlns:a16="http://schemas.microsoft.com/office/drawing/2014/main" id="{5EB432F8-6DD9-F423-96E9-A6C01469E56C}"/>
              </a:ext>
            </a:extLst>
          </p:cNvPr>
          <p:cNvCxnSpPr>
            <a:cxnSpLocks/>
            <a:stCxn id="101" idx="1"/>
            <a:endCxn id="292" idx="2"/>
          </p:cNvCxnSpPr>
          <p:nvPr/>
        </p:nvCxnSpPr>
        <p:spPr>
          <a:xfrm rot="10800000">
            <a:off x="3455575" y="4428837"/>
            <a:ext cx="37860" cy="362007"/>
          </a:xfrm>
          <a:prstGeom prst="bentConnector2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349" name="Conector angulado 146">
            <a:extLst>
              <a:ext uri="{FF2B5EF4-FFF2-40B4-BE49-F238E27FC236}">
                <a16:creationId xmlns:a16="http://schemas.microsoft.com/office/drawing/2014/main" id="{D00513C0-9398-BB47-2F77-A6E346F2B7C5}"/>
              </a:ext>
            </a:extLst>
          </p:cNvPr>
          <p:cNvCxnSpPr>
            <a:cxnSpLocks/>
            <a:stCxn id="352" idx="0"/>
            <a:endCxn id="351" idx="2"/>
          </p:cNvCxnSpPr>
          <p:nvPr/>
        </p:nvCxnSpPr>
        <p:spPr>
          <a:xfrm rot="5400000" flipH="1" flipV="1">
            <a:off x="5987463" y="3981132"/>
            <a:ext cx="275333" cy="229913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350" name="Conector angulado 148">
            <a:extLst>
              <a:ext uri="{FF2B5EF4-FFF2-40B4-BE49-F238E27FC236}">
                <a16:creationId xmlns:a16="http://schemas.microsoft.com/office/drawing/2014/main" id="{98347DBD-2000-71B0-42B3-23DB49EE6657}"/>
              </a:ext>
            </a:extLst>
          </p:cNvPr>
          <p:cNvCxnSpPr>
            <a:cxnSpLocks/>
            <a:stCxn id="353" idx="0"/>
            <a:endCxn id="351" idx="2"/>
          </p:cNvCxnSpPr>
          <p:nvPr/>
        </p:nvCxnSpPr>
        <p:spPr>
          <a:xfrm rot="16200000" flipV="1">
            <a:off x="6220507" y="3978000"/>
            <a:ext cx="270972" cy="231813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351" name="Retângulo 350">
            <a:extLst>
              <a:ext uri="{FF2B5EF4-FFF2-40B4-BE49-F238E27FC236}">
                <a16:creationId xmlns:a16="http://schemas.microsoft.com/office/drawing/2014/main" id="{CA95E7D5-B99D-72BD-8ED0-DA966A4D8B25}"/>
              </a:ext>
            </a:extLst>
          </p:cNvPr>
          <p:cNvSpPr/>
          <p:nvPr/>
        </p:nvSpPr>
        <p:spPr>
          <a:xfrm>
            <a:off x="5737885" y="3590141"/>
            <a:ext cx="1004401" cy="368280"/>
          </a:xfrm>
          <a:prstGeom prst="rect">
            <a:avLst/>
          </a:prstGeom>
          <a:solidFill>
            <a:srgbClr val="70AD47">
              <a:lumMod val="75000"/>
            </a:srgbClr>
          </a:solidFill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0111" tIns="20057" rIns="40111" bIns="20057" rtlCol="0" anchor="ctr"/>
          <a:lstStyle/>
          <a:p>
            <a:pPr algn="ctr" defTabSz="6858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" kern="0" dirty="0">
                <a:solidFill>
                  <a:prstClr val="white"/>
                </a:solidFill>
                <a:latin typeface="Franklin Gothic Demi Cond" pitchFamily="34" charset="0"/>
                <a:cs typeface="+mn-cs"/>
              </a:rPr>
              <a:t>Diretoria de  </a:t>
            </a:r>
          </a:p>
          <a:p>
            <a:pPr algn="ctr" defTabSz="6858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" kern="0" dirty="0">
                <a:solidFill>
                  <a:prstClr val="white"/>
                </a:solidFill>
                <a:latin typeface="Franklin Gothic Demi Cond" pitchFamily="34" charset="0"/>
                <a:cs typeface="+mn-cs"/>
              </a:rPr>
              <a:t>Soluções Digitais</a:t>
            </a:r>
          </a:p>
        </p:txBody>
      </p:sp>
      <p:sp>
        <p:nvSpPr>
          <p:cNvPr id="352" name="Retângulo 351">
            <a:extLst>
              <a:ext uri="{FF2B5EF4-FFF2-40B4-BE49-F238E27FC236}">
                <a16:creationId xmlns:a16="http://schemas.microsoft.com/office/drawing/2014/main" id="{B1A28746-4A3B-74E6-077A-B39FC4A5F467}"/>
              </a:ext>
            </a:extLst>
          </p:cNvPr>
          <p:cNvSpPr/>
          <p:nvPr/>
        </p:nvSpPr>
        <p:spPr>
          <a:xfrm>
            <a:off x="5817219" y="4233754"/>
            <a:ext cx="385908" cy="199443"/>
          </a:xfrm>
          <a:prstGeom prst="rect">
            <a:avLst/>
          </a:prstGeom>
          <a:solidFill>
            <a:srgbClr val="70AD47">
              <a:lumMod val="75000"/>
            </a:srgbClr>
          </a:solidFill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0111" tIns="20057" rIns="40111" bIns="20057" rtlCol="0" anchor="ctr"/>
          <a:lstStyle/>
          <a:p>
            <a:pPr algn="ctr" defTabSz="6858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975" kern="0" dirty="0">
                <a:solidFill>
                  <a:prstClr val="white"/>
                </a:solidFill>
                <a:latin typeface="Franklin Gothic Demi Cond" pitchFamily="34" charset="0"/>
                <a:cs typeface="+mn-cs"/>
              </a:rPr>
              <a:t>DSD</a:t>
            </a:r>
          </a:p>
        </p:txBody>
      </p:sp>
      <p:sp>
        <p:nvSpPr>
          <p:cNvPr id="353" name="Retângulo 352">
            <a:extLst>
              <a:ext uri="{FF2B5EF4-FFF2-40B4-BE49-F238E27FC236}">
                <a16:creationId xmlns:a16="http://schemas.microsoft.com/office/drawing/2014/main" id="{32C1C8BD-60B1-2C54-C018-8FF139EB39CE}"/>
              </a:ext>
            </a:extLst>
          </p:cNvPr>
          <p:cNvSpPr/>
          <p:nvPr/>
        </p:nvSpPr>
        <p:spPr>
          <a:xfrm>
            <a:off x="6278945" y="4229393"/>
            <a:ext cx="385908" cy="199443"/>
          </a:xfrm>
          <a:prstGeom prst="rect">
            <a:avLst/>
          </a:prstGeom>
          <a:solidFill>
            <a:srgbClr val="70AD47">
              <a:lumMod val="75000"/>
            </a:srgbClr>
          </a:solidFill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0111" tIns="20057" rIns="40111" bIns="20057" rtlCol="0" anchor="ctr"/>
          <a:lstStyle/>
          <a:p>
            <a:pPr algn="ctr" defTabSz="6858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975" kern="0" dirty="0">
                <a:solidFill>
                  <a:prstClr val="white"/>
                </a:solidFill>
                <a:latin typeface="Franklin Gothic Demi Cond" pitchFamily="34" charset="0"/>
                <a:cs typeface="+mn-cs"/>
              </a:rPr>
              <a:t>DCD</a:t>
            </a:r>
          </a:p>
        </p:txBody>
      </p:sp>
      <p:sp>
        <p:nvSpPr>
          <p:cNvPr id="354" name="Retângulo 353">
            <a:extLst>
              <a:ext uri="{FF2B5EF4-FFF2-40B4-BE49-F238E27FC236}">
                <a16:creationId xmlns:a16="http://schemas.microsoft.com/office/drawing/2014/main" id="{47C1AD49-3A22-A6A2-74D9-7CD94112530C}"/>
              </a:ext>
            </a:extLst>
          </p:cNvPr>
          <p:cNvSpPr/>
          <p:nvPr/>
        </p:nvSpPr>
        <p:spPr bwMode="auto">
          <a:xfrm>
            <a:off x="6050787" y="4556405"/>
            <a:ext cx="267840" cy="133920"/>
          </a:xfrm>
          <a:prstGeom prst="rect">
            <a:avLst/>
          </a:prstGeom>
          <a:solidFill>
            <a:srgbClr val="70AD47">
              <a:lumMod val="75000"/>
            </a:srgbClr>
          </a:solidFill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0111" tIns="20057" rIns="40111" bIns="20057" rtlCol="0" anchor="ctr"/>
          <a:lstStyle/>
          <a:p>
            <a:pPr algn="ctr" defTabSz="6858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" kern="0" dirty="0">
                <a:solidFill>
                  <a:prstClr val="white"/>
                </a:solidFill>
                <a:latin typeface="Franklin Gothic Demi Cond" pitchFamily="34" charset="0"/>
                <a:cs typeface="+mn-cs"/>
              </a:rPr>
              <a:t>APD</a:t>
            </a:r>
          </a:p>
        </p:txBody>
      </p:sp>
      <p:sp>
        <p:nvSpPr>
          <p:cNvPr id="355" name="Retângulo 354">
            <a:extLst>
              <a:ext uri="{FF2B5EF4-FFF2-40B4-BE49-F238E27FC236}">
                <a16:creationId xmlns:a16="http://schemas.microsoft.com/office/drawing/2014/main" id="{842F8FE8-4FDF-DF93-C7ED-05B0E5AC5DCA}"/>
              </a:ext>
            </a:extLst>
          </p:cNvPr>
          <p:cNvSpPr/>
          <p:nvPr/>
        </p:nvSpPr>
        <p:spPr bwMode="auto">
          <a:xfrm>
            <a:off x="6050787" y="4723805"/>
            <a:ext cx="267840" cy="133920"/>
          </a:xfrm>
          <a:prstGeom prst="rect">
            <a:avLst/>
          </a:prstGeom>
          <a:solidFill>
            <a:srgbClr val="70AD47">
              <a:lumMod val="75000"/>
            </a:srgbClr>
          </a:solidFill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0111" tIns="20057" rIns="40111" bIns="20057" rtlCol="0" anchor="ctr"/>
          <a:lstStyle/>
          <a:p>
            <a:pPr algn="ctr" defTabSz="68584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800" kern="0" dirty="0">
                <a:solidFill>
                  <a:prstClr val="white"/>
                </a:solidFill>
                <a:latin typeface="Franklin Gothic Demi Cond" pitchFamily="34" charset="0"/>
                <a:cs typeface="+mn-cs"/>
              </a:rPr>
              <a:t>ASW</a:t>
            </a:r>
          </a:p>
        </p:txBody>
      </p:sp>
      <p:sp>
        <p:nvSpPr>
          <p:cNvPr id="356" name="Retângulo 355">
            <a:extLst>
              <a:ext uri="{FF2B5EF4-FFF2-40B4-BE49-F238E27FC236}">
                <a16:creationId xmlns:a16="http://schemas.microsoft.com/office/drawing/2014/main" id="{A5F0AC20-C9F6-E4C1-59D5-634328F5B91E}"/>
              </a:ext>
            </a:extLst>
          </p:cNvPr>
          <p:cNvSpPr/>
          <p:nvPr/>
        </p:nvSpPr>
        <p:spPr bwMode="auto">
          <a:xfrm>
            <a:off x="6517341" y="4558462"/>
            <a:ext cx="267840" cy="133920"/>
          </a:xfrm>
          <a:prstGeom prst="rect">
            <a:avLst/>
          </a:prstGeom>
          <a:solidFill>
            <a:srgbClr val="70AD47">
              <a:lumMod val="75000"/>
            </a:srgbClr>
          </a:solidFill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0111" tIns="20057" rIns="40111" bIns="20057" rtlCol="0" anchor="ctr"/>
          <a:lstStyle/>
          <a:p>
            <a:pPr algn="ctr" defTabSz="6858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" kern="0" dirty="0">
                <a:solidFill>
                  <a:prstClr val="white"/>
                </a:solidFill>
                <a:latin typeface="Franklin Gothic Demi Cond" pitchFamily="34" charset="0"/>
                <a:cs typeface="+mn-cs"/>
              </a:rPr>
              <a:t>ABI</a:t>
            </a:r>
          </a:p>
        </p:txBody>
      </p:sp>
      <p:sp>
        <p:nvSpPr>
          <p:cNvPr id="357" name="Retângulo 356">
            <a:extLst>
              <a:ext uri="{FF2B5EF4-FFF2-40B4-BE49-F238E27FC236}">
                <a16:creationId xmlns:a16="http://schemas.microsoft.com/office/drawing/2014/main" id="{3A9ADD11-3773-15C7-5481-D12821C51C11}"/>
              </a:ext>
            </a:extLst>
          </p:cNvPr>
          <p:cNvSpPr/>
          <p:nvPr/>
        </p:nvSpPr>
        <p:spPr bwMode="auto">
          <a:xfrm>
            <a:off x="6517341" y="4725862"/>
            <a:ext cx="267840" cy="133920"/>
          </a:xfrm>
          <a:prstGeom prst="rect">
            <a:avLst/>
          </a:prstGeom>
          <a:solidFill>
            <a:srgbClr val="70AD47">
              <a:lumMod val="75000"/>
            </a:srgbClr>
          </a:solidFill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0111" tIns="20057" rIns="40111" bIns="20057" rtlCol="0" anchor="ctr"/>
          <a:lstStyle/>
          <a:p>
            <a:pPr algn="ctr" defTabSz="6858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" kern="0" dirty="0">
                <a:solidFill>
                  <a:prstClr val="white"/>
                </a:solidFill>
                <a:latin typeface="Franklin Gothic Demi Cond" pitchFamily="34" charset="0"/>
                <a:cs typeface="+mn-cs"/>
              </a:rPr>
              <a:t>ACD</a:t>
            </a:r>
          </a:p>
        </p:txBody>
      </p:sp>
      <p:cxnSp>
        <p:nvCxnSpPr>
          <p:cNvPr id="358" name="Conector angulado 146">
            <a:extLst>
              <a:ext uri="{FF2B5EF4-FFF2-40B4-BE49-F238E27FC236}">
                <a16:creationId xmlns:a16="http://schemas.microsoft.com/office/drawing/2014/main" id="{C66B5811-214C-9EA2-9834-C496BAE5816B}"/>
              </a:ext>
            </a:extLst>
          </p:cNvPr>
          <p:cNvCxnSpPr>
            <a:cxnSpLocks/>
            <a:stCxn id="354" idx="1"/>
            <a:endCxn id="352" idx="2"/>
          </p:cNvCxnSpPr>
          <p:nvPr/>
        </p:nvCxnSpPr>
        <p:spPr>
          <a:xfrm rot="10800000">
            <a:off x="6010173" y="4433197"/>
            <a:ext cx="40614" cy="190168"/>
          </a:xfrm>
          <a:prstGeom prst="bentConnector2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359" name="Conector angulado 146">
            <a:extLst>
              <a:ext uri="{FF2B5EF4-FFF2-40B4-BE49-F238E27FC236}">
                <a16:creationId xmlns:a16="http://schemas.microsoft.com/office/drawing/2014/main" id="{0D8ABC3D-3C86-B7BE-46D5-CA19ACFD9110}"/>
              </a:ext>
            </a:extLst>
          </p:cNvPr>
          <p:cNvCxnSpPr>
            <a:cxnSpLocks/>
            <a:stCxn id="355" idx="1"/>
            <a:endCxn id="352" idx="2"/>
          </p:cNvCxnSpPr>
          <p:nvPr/>
        </p:nvCxnSpPr>
        <p:spPr>
          <a:xfrm rot="10800000">
            <a:off x="6010173" y="4433197"/>
            <a:ext cx="40614" cy="357568"/>
          </a:xfrm>
          <a:prstGeom prst="bentConnector2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363" name="Conector angulado 146">
            <a:extLst>
              <a:ext uri="{FF2B5EF4-FFF2-40B4-BE49-F238E27FC236}">
                <a16:creationId xmlns:a16="http://schemas.microsoft.com/office/drawing/2014/main" id="{02B541A5-6FE7-58DE-AF96-1F5434A1B4DA}"/>
              </a:ext>
            </a:extLst>
          </p:cNvPr>
          <p:cNvCxnSpPr>
            <a:cxnSpLocks/>
            <a:stCxn id="356" idx="1"/>
            <a:endCxn id="353" idx="2"/>
          </p:cNvCxnSpPr>
          <p:nvPr/>
        </p:nvCxnSpPr>
        <p:spPr>
          <a:xfrm rot="10800000">
            <a:off x="6471899" y="4428836"/>
            <a:ext cx="45442" cy="196586"/>
          </a:xfrm>
          <a:prstGeom prst="bentConnector2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364" name="Conector angulado 146">
            <a:extLst>
              <a:ext uri="{FF2B5EF4-FFF2-40B4-BE49-F238E27FC236}">
                <a16:creationId xmlns:a16="http://schemas.microsoft.com/office/drawing/2014/main" id="{15464339-73A8-45E4-BF0D-434F80A6E8E1}"/>
              </a:ext>
            </a:extLst>
          </p:cNvPr>
          <p:cNvCxnSpPr>
            <a:cxnSpLocks/>
            <a:stCxn id="357" idx="1"/>
            <a:endCxn id="353" idx="2"/>
          </p:cNvCxnSpPr>
          <p:nvPr/>
        </p:nvCxnSpPr>
        <p:spPr>
          <a:xfrm rot="10800000">
            <a:off x="6471899" y="4428836"/>
            <a:ext cx="45442" cy="363986"/>
          </a:xfrm>
          <a:prstGeom prst="bentConnector2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459" name="Conector angulado 164">
            <a:extLst>
              <a:ext uri="{FF2B5EF4-FFF2-40B4-BE49-F238E27FC236}">
                <a16:creationId xmlns:a16="http://schemas.microsoft.com/office/drawing/2014/main" id="{84BC3007-6134-1CF2-569E-B5504DF9337F}"/>
              </a:ext>
            </a:extLst>
          </p:cNvPr>
          <p:cNvCxnSpPr>
            <a:cxnSpLocks/>
            <a:stCxn id="463" idx="0"/>
            <a:endCxn id="462" idx="2"/>
          </p:cNvCxnSpPr>
          <p:nvPr/>
        </p:nvCxnSpPr>
        <p:spPr>
          <a:xfrm rot="5400000" flipH="1" flipV="1">
            <a:off x="9853131" y="3869894"/>
            <a:ext cx="287674" cy="440889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460" name="Conector angulado 165">
            <a:extLst>
              <a:ext uri="{FF2B5EF4-FFF2-40B4-BE49-F238E27FC236}">
                <a16:creationId xmlns:a16="http://schemas.microsoft.com/office/drawing/2014/main" id="{29D4E3E3-FB4B-BBB0-EB20-C139C4E7936C}"/>
              </a:ext>
            </a:extLst>
          </p:cNvPr>
          <p:cNvCxnSpPr>
            <a:cxnSpLocks/>
            <a:stCxn id="465" idx="0"/>
            <a:endCxn id="462" idx="2"/>
          </p:cNvCxnSpPr>
          <p:nvPr/>
        </p:nvCxnSpPr>
        <p:spPr>
          <a:xfrm rot="16200000" flipV="1">
            <a:off x="10303362" y="3860553"/>
            <a:ext cx="288361" cy="460258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462" name="Retângulo 461">
            <a:extLst>
              <a:ext uri="{FF2B5EF4-FFF2-40B4-BE49-F238E27FC236}">
                <a16:creationId xmlns:a16="http://schemas.microsoft.com/office/drawing/2014/main" id="{EE204304-4AC3-9F34-D61D-6B424CC0FF0F}"/>
              </a:ext>
            </a:extLst>
          </p:cNvPr>
          <p:cNvSpPr/>
          <p:nvPr/>
        </p:nvSpPr>
        <p:spPr>
          <a:xfrm>
            <a:off x="9715212" y="3578221"/>
            <a:ext cx="1004401" cy="368280"/>
          </a:xfrm>
          <a:prstGeom prst="rect">
            <a:avLst/>
          </a:prstGeom>
          <a:solidFill>
            <a:srgbClr val="ED7D31">
              <a:lumMod val="75000"/>
            </a:srgbClr>
          </a:solidFill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0111" tIns="20057" rIns="40111" bIns="20057" rtlCol="0" anchor="ctr"/>
          <a:lstStyle/>
          <a:p>
            <a:pPr algn="ctr" defTabSz="6858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" kern="0" dirty="0">
                <a:solidFill>
                  <a:prstClr val="white"/>
                </a:solidFill>
                <a:latin typeface="Franklin Gothic Demi Cond" pitchFamily="34" charset="0"/>
                <a:cs typeface="+mn-cs"/>
              </a:rPr>
              <a:t>Diretoria </a:t>
            </a:r>
          </a:p>
          <a:p>
            <a:pPr algn="ctr" defTabSz="6858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" kern="0" dirty="0">
                <a:solidFill>
                  <a:prstClr val="white"/>
                </a:solidFill>
                <a:latin typeface="Franklin Gothic Demi Cond" pitchFamily="34" charset="0"/>
                <a:cs typeface="+mn-cs"/>
              </a:rPr>
              <a:t>Administrativo-Financeira</a:t>
            </a:r>
          </a:p>
        </p:txBody>
      </p:sp>
      <p:sp>
        <p:nvSpPr>
          <p:cNvPr id="463" name="Retângulo 462">
            <a:extLst>
              <a:ext uri="{FF2B5EF4-FFF2-40B4-BE49-F238E27FC236}">
                <a16:creationId xmlns:a16="http://schemas.microsoft.com/office/drawing/2014/main" id="{9B21411C-7184-9819-8E12-298C3A406892}"/>
              </a:ext>
            </a:extLst>
          </p:cNvPr>
          <p:cNvSpPr/>
          <p:nvPr/>
        </p:nvSpPr>
        <p:spPr>
          <a:xfrm>
            <a:off x="9580497" y="4234175"/>
            <a:ext cx="392053" cy="201082"/>
          </a:xfrm>
          <a:prstGeom prst="rect">
            <a:avLst/>
          </a:prstGeom>
          <a:solidFill>
            <a:srgbClr val="ED7D31">
              <a:lumMod val="75000"/>
            </a:srgbClr>
          </a:solidFill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0111" tIns="20057" rIns="40111" bIns="20057" rtlCol="0" anchor="ctr"/>
          <a:lstStyle/>
          <a:p>
            <a:pPr algn="ctr" defTabSz="68584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975" kern="0" dirty="0">
                <a:solidFill>
                  <a:prstClr val="white"/>
                </a:solidFill>
                <a:latin typeface="Franklin Gothic Demi Cond" pitchFamily="34" charset="0"/>
                <a:cs typeface="+mn-cs"/>
              </a:rPr>
              <a:t>DGP</a:t>
            </a:r>
          </a:p>
        </p:txBody>
      </p:sp>
      <p:sp>
        <p:nvSpPr>
          <p:cNvPr id="464" name="Retângulo 463">
            <a:extLst>
              <a:ext uri="{FF2B5EF4-FFF2-40B4-BE49-F238E27FC236}">
                <a16:creationId xmlns:a16="http://schemas.microsoft.com/office/drawing/2014/main" id="{5FE2CCFD-97BC-65B7-B72C-7434B917C853}"/>
              </a:ext>
            </a:extLst>
          </p:cNvPr>
          <p:cNvSpPr/>
          <p:nvPr/>
        </p:nvSpPr>
        <p:spPr>
          <a:xfrm>
            <a:off x="10025910" y="4229393"/>
            <a:ext cx="392053" cy="201083"/>
          </a:xfrm>
          <a:prstGeom prst="rect">
            <a:avLst/>
          </a:prstGeom>
          <a:solidFill>
            <a:srgbClr val="ED7D31">
              <a:lumMod val="75000"/>
            </a:srgbClr>
          </a:solidFill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0111" tIns="20057" rIns="40111" bIns="20057" rtlCol="0" anchor="ctr"/>
          <a:lstStyle/>
          <a:p>
            <a:pPr algn="ctr" defTabSz="6858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975" kern="0" dirty="0">
                <a:solidFill>
                  <a:prstClr val="white"/>
                </a:solidFill>
                <a:latin typeface="Franklin Gothic Demi Cond" pitchFamily="34" charset="0"/>
                <a:cs typeface="+mn-cs"/>
              </a:rPr>
              <a:t>DCF</a:t>
            </a:r>
          </a:p>
        </p:txBody>
      </p:sp>
      <p:sp>
        <p:nvSpPr>
          <p:cNvPr id="465" name="Retângulo 464">
            <a:extLst>
              <a:ext uri="{FF2B5EF4-FFF2-40B4-BE49-F238E27FC236}">
                <a16:creationId xmlns:a16="http://schemas.microsoft.com/office/drawing/2014/main" id="{93BCD2CE-152B-1128-F664-FCB020641F9B}"/>
              </a:ext>
            </a:extLst>
          </p:cNvPr>
          <p:cNvSpPr/>
          <p:nvPr/>
        </p:nvSpPr>
        <p:spPr>
          <a:xfrm>
            <a:off x="10481644" y="4234862"/>
            <a:ext cx="392053" cy="201082"/>
          </a:xfrm>
          <a:prstGeom prst="rect">
            <a:avLst/>
          </a:prstGeom>
          <a:solidFill>
            <a:srgbClr val="ED7D31">
              <a:lumMod val="75000"/>
            </a:srgbClr>
          </a:solidFill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0111" tIns="20057" rIns="40111" bIns="20057" rtlCol="0" anchor="ctr"/>
          <a:lstStyle/>
          <a:p>
            <a:pPr algn="ctr" defTabSz="6858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975" kern="0" dirty="0">
                <a:solidFill>
                  <a:prstClr val="white"/>
                </a:solidFill>
                <a:latin typeface="Franklin Gothic Demi Cond" pitchFamily="34" charset="0"/>
                <a:cs typeface="+mn-cs"/>
              </a:rPr>
              <a:t>DGA</a:t>
            </a:r>
          </a:p>
        </p:txBody>
      </p:sp>
      <p:sp>
        <p:nvSpPr>
          <p:cNvPr id="491" name="Retângulo 490">
            <a:extLst>
              <a:ext uri="{FF2B5EF4-FFF2-40B4-BE49-F238E27FC236}">
                <a16:creationId xmlns:a16="http://schemas.microsoft.com/office/drawing/2014/main" id="{F446CF95-E253-DB64-3CDE-FC2C50C93EFA}"/>
              </a:ext>
            </a:extLst>
          </p:cNvPr>
          <p:cNvSpPr/>
          <p:nvPr/>
        </p:nvSpPr>
        <p:spPr bwMode="auto">
          <a:xfrm>
            <a:off x="9848726" y="4523495"/>
            <a:ext cx="267840" cy="133920"/>
          </a:xfrm>
          <a:prstGeom prst="rect">
            <a:avLst/>
          </a:prstGeom>
          <a:solidFill>
            <a:srgbClr val="ED7D31">
              <a:lumMod val="75000"/>
            </a:srgbClr>
          </a:solidFill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0111" tIns="20057" rIns="40111" bIns="20057" rtlCol="0" anchor="ctr"/>
          <a:lstStyle/>
          <a:p>
            <a:pPr algn="ctr" defTabSz="6858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" kern="0" dirty="0">
                <a:solidFill>
                  <a:prstClr val="white"/>
                </a:solidFill>
                <a:latin typeface="Franklin Gothic Demi Cond" pitchFamily="34" charset="0"/>
                <a:cs typeface="+mn-cs"/>
              </a:rPr>
              <a:t>SAP</a:t>
            </a:r>
          </a:p>
        </p:txBody>
      </p:sp>
      <p:sp>
        <p:nvSpPr>
          <p:cNvPr id="492" name="Retângulo 491">
            <a:extLst>
              <a:ext uri="{FF2B5EF4-FFF2-40B4-BE49-F238E27FC236}">
                <a16:creationId xmlns:a16="http://schemas.microsoft.com/office/drawing/2014/main" id="{A556E599-5C02-0CDF-AEC0-99253A6F64FF}"/>
              </a:ext>
            </a:extLst>
          </p:cNvPr>
          <p:cNvSpPr/>
          <p:nvPr/>
        </p:nvSpPr>
        <p:spPr bwMode="auto">
          <a:xfrm>
            <a:off x="9848726" y="4690895"/>
            <a:ext cx="267840" cy="133920"/>
          </a:xfrm>
          <a:prstGeom prst="rect">
            <a:avLst/>
          </a:prstGeom>
          <a:solidFill>
            <a:srgbClr val="ED7D31">
              <a:lumMod val="75000"/>
            </a:srgbClr>
          </a:solidFill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0111" tIns="20057" rIns="40111" bIns="20057" rtlCol="0" anchor="ctr"/>
          <a:lstStyle/>
          <a:p>
            <a:pPr algn="ctr" defTabSz="6858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" kern="0" dirty="0">
                <a:solidFill>
                  <a:prstClr val="white"/>
                </a:solidFill>
                <a:latin typeface="Franklin Gothic Demi Cond" pitchFamily="34" charset="0"/>
                <a:cs typeface="+mn-cs"/>
              </a:rPr>
              <a:t>SCA</a:t>
            </a:r>
          </a:p>
        </p:txBody>
      </p:sp>
      <p:sp>
        <p:nvSpPr>
          <p:cNvPr id="488" name="Retângulo 487">
            <a:extLst>
              <a:ext uri="{FF2B5EF4-FFF2-40B4-BE49-F238E27FC236}">
                <a16:creationId xmlns:a16="http://schemas.microsoft.com/office/drawing/2014/main" id="{4A7B1CF6-2BC1-93EA-8907-7E5DF40997C0}"/>
              </a:ext>
            </a:extLst>
          </p:cNvPr>
          <p:cNvSpPr/>
          <p:nvPr/>
        </p:nvSpPr>
        <p:spPr bwMode="auto">
          <a:xfrm>
            <a:off x="10268951" y="4523496"/>
            <a:ext cx="267840" cy="133920"/>
          </a:xfrm>
          <a:prstGeom prst="rect">
            <a:avLst/>
          </a:prstGeom>
          <a:solidFill>
            <a:srgbClr val="ED7D31">
              <a:lumMod val="75000"/>
            </a:srgbClr>
          </a:solidFill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0111" tIns="20057" rIns="40111" bIns="20057" rtlCol="0" anchor="ctr"/>
          <a:lstStyle/>
          <a:p>
            <a:pPr algn="ctr" defTabSz="6858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" kern="0" dirty="0">
                <a:solidFill>
                  <a:prstClr val="white"/>
                </a:solidFill>
                <a:latin typeface="Franklin Gothic Demi Cond" pitchFamily="34" charset="0"/>
                <a:cs typeface="+mn-cs"/>
              </a:rPr>
              <a:t>SCC</a:t>
            </a:r>
          </a:p>
        </p:txBody>
      </p:sp>
      <p:sp>
        <p:nvSpPr>
          <p:cNvPr id="489" name="Retângulo 488">
            <a:extLst>
              <a:ext uri="{FF2B5EF4-FFF2-40B4-BE49-F238E27FC236}">
                <a16:creationId xmlns:a16="http://schemas.microsoft.com/office/drawing/2014/main" id="{1D70078B-262D-0595-A138-B13977FF12ED}"/>
              </a:ext>
            </a:extLst>
          </p:cNvPr>
          <p:cNvSpPr/>
          <p:nvPr/>
        </p:nvSpPr>
        <p:spPr bwMode="auto">
          <a:xfrm>
            <a:off x="10280774" y="4690896"/>
            <a:ext cx="267840" cy="133920"/>
          </a:xfrm>
          <a:prstGeom prst="rect">
            <a:avLst/>
          </a:prstGeom>
          <a:solidFill>
            <a:srgbClr val="ED7D31">
              <a:lumMod val="75000"/>
            </a:srgbClr>
          </a:solidFill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0111" tIns="20057" rIns="40111" bIns="20057" rtlCol="0" anchor="ctr"/>
          <a:lstStyle/>
          <a:p>
            <a:pPr algn="ctr" defTabSz="6858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" kern="0" dirty="0">
                <a:solidFill>
                  <a:prstClr val="white"/>
                </a:solidFill>
                <a:latin typeface="Franklin Gothic Demi Cond" pitchFamily="34" charset="0"/>
                <a:cs typeface="+mn-cs"/>
              </a:rPr>
              <a:t>SCF</a:t>
            </a:r>
          </a:p>
        </p:txBody>
      </p:sp>
      <p:sp>
        <p:nvSpPr>
          <p:cNvPr id="490" name="Retângulo 489">
            <a:extLst>
              <a:ext uri="{FF2B5EF4-FFF2-40B4-BE49-F238E27FC236}">
                <a16:creationId xmlns:a16="http://schemas.microsoft.com/office/drawing/2014/main" id="{E1C37FEC-3676-87F0-A7BD-3F4627B56E67}"/>
              </a:ext>
            </a:extLst>
          </p:cNvPr>
          <p:cNvSpPr/>
          <p:nvPr/>
        </p:nvSpPr>
        <p:spPr bwMode="auto">
          <a:xfrm>
            <a:off x="10280774" y="4858296"/>
            <a:ext cx="267840" cy="133920"/>
          </a:xfrm>
          <a:prstGeom prst="rect">
            <a:avLst/>
          </a:prstGeom>
          <a:solidFill>
            <a:srgbClr val="ED7D31">
              <a:lumMod val="75000"/>
            </a:srgbClr>
          </a:solidFill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0111" tIns="20057" rIns="40111" bIns="20057" rtlCol="0" anchor="ctr"/>
          <a:lstStyle/>
          <a:p>
            <a:pPr algn="ctr" defTabSz="6858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" kern="0" dirty="0">
                <a:solidFill>
                  <a:prstClr val="white"/>
                </a:solidFill>
                <a:latin typeface="Franklin Gothic Demi Cond" pitchFamily="34" charset="0"/>
                <a:cs typeface="+mn-cs"/>
              </a:rPr>
              <a:t>SEC</a:t>
            </a:r>
          </a:p>
        </p:txBody>
      </p:sp>
      <p:sp>
        <p:nvSpPr>
          <p:cNvPr id="483" name="Retângulo 482">
            <a:extLst>
              <a:ext uri="{FF2B5EF4-FFF2-40B4-BE49-F238E27FC236}">
                <a16:creationId xmlns:a16="http://schemas.microsoft.com/office/drawing/2014/main" id="{C1D65229-D49D-99B1-8ABA-33654D518798}"/>
              </a:ext>
            </a:extLst>
          </p:cNvPr>
          <p:cNvSpPr/>
          <p:nvPr/>
        </p:nvSpPr>
        <p:spPr bwMode="auto">
          <a:xfrm>
            <a:off x="10747138" y="4520295"/>
            <a:ext cx="267840" cy="133920"/>
          </a:xfrm>
          <a:prstGeom prst="rect">
            <a:avLst/>
          </a:prstGeom>
          <a:solidFill>
            <a:srgbClr val="ED7D31">
              <a:lumMod val="75000"/>
            </a:srgbClr>
          </a:solidFill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0111" tIns="20057" rIns="40111" bIns="20057" rtlCol="0" anchor="ctr"/>
          <a:lstStyle/>
          <a:p>
            <a:pPr algn="ctr" defTabSz="6858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" kern="0" dirty="0">
                <a:solidFill>
                  <a:prstClr val="white"/>
                </a:solidFill>
                <a:latin typeface="Franklin Gothic Demi Cond" pitchFamily="34" charset="0"/>
                <a:cs typeface="+mn-cs"/>
              </a:rPr>
              <a:t>SAD</a:t>
            </a:r>
          </a:p>
        </p:txBody>
      </p:sp>
      <p:sp>
        <p:nvSpPr>
          <p:cNvPr id="484" name="Retângulo 483">
            <a:extLst>
              <a:ext uri="{FF2B5EF4-FFF2-40B4-BE49-F238E27FC236}">
                <a16:creationId xmlns:a16="http://schemas.microsoft.com/office/drawing/2014/main" id="{B89B058A-F539-1E29-6D43-E96CB33DB27B}"/>
              </a:ext>
            </a:extLst>
          </p:cNvPr>
          <p:cNvSpPr/>
          <p:nvPr/>
        </p:nvSpPr>
        <p:spPr bwMode="auto">
          <a:xfrm>
            <a:off x="10747138" y="4687695"/>
            <a:ext cx="267840" cy="133920"/>
          </a:xfrm>
          <a:prstGeom prst="rect">
            <a:avLst/>
          </a:prstGeom>
          <a:solidFill>
            <a:srgbClr val="ED7D31">
              <a:lumMod val="75000"/>
            </a:srgbClr>
          </a:solidFill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0111" tIns="20057" rIns="40111" bIns="20057" rtlCol="0" anchor="ctr"/>
          <a:lstStyle/>
          <a:p>
            <a:pPr algn="ctr" defTabSz="6858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" kern="0" dirty="0">
                <a:solidFill>
                  <a:prstClr val="white"/>
                </a:solidFill>
                <a:latin typeface="Franklin Gothic Demi Cond" pitchFamily="34" charset="0"/>
                <a:cs typeface="+mn-cs"/>
              </a:rPr>
              <a:t>SIE</a:t>
            </a:r>
          </a:p>
        </p:txBody>
      </p:sp>
      <p:sp>
        <p:nvSpPr>
          <p:cNvPr id="485" name="Retângulo 484">
            <a:extLst>
              <a:ext uri="{FF2B5EF4-FFF2-40B4-BE49-F238E27FC236}">
                <a16:creationId xmlns:a16="http://schemas.microsoft.com/office/drawing/2014/main" id="{C58205FA-6A54-E73E-25E7-EF456C061599}"/>
              </a:ext>
            </a:extLst>
          </p:cNvPr>
          <p:cNvSpPr/>
          <p:nvPr/>
        </p:nvSpPr>
        <p:spPr bwMode="auto">
          <a:xfrm>
            <a:off x="10747138" y="4855095"/>
            <a:ext cx="267840" cy="133920"/>
          </a:xfrm>
          <a:prstGeom prst="rect">
            <a:avLst/>
          </a:prstGeom>
          <a:solidFill>
            <a:srgbClr val="ED7D31">
              <a:lumMod val="75000"/>
            </a:srgbClr>
          </a:solidFill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0111" tIns="20057" rIns="40111" bIns="20057" rtlCol="0" anchor="ctr"/>
          <a:lstStyle/>
          <a:p>
            <a:pPr algn="ctr" defTabSz="6858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" kern="0" dirty="0">
                <a:solidFill>
                  <a:prstClr val="white"/>
                </a:solidFill>
                <a:latin typeface="Franklin Gothic Demi Cond" pitchFamily="34" charset="0"/>
                <a:cs typeface="+mn-cs"/>
              </a:rPr>
              <a:t>SCP</a:t>
            </a:r>
          </a:p>
        </p:txBody>
      </p:sp>
      <p:sp>
        <p:nvSpPr>
          <p:cNvPr id="486" name="Retângulo 485">
            <a:extLst>
              <a:ext uri="{FF2B5EF4-FFF2-40B4-BE49-F238E27FC236}">
                <a16:creationId xmlns:a16="http://schemas.microsoft.com/office/drawing/2014/main" id="{82E91DA5-21C4-BC3A-31E0-8A5D66E47DB0}"/>
              </a:ext>
            </a:extLst>
          </p:cNvPr>
          <p:cNvSpPr/>
          <p:nvPr/>
        </p:nvSpPr>
        <p:spPr bwMode="auto">
          <a:xfrm>
            <a:off x="10747138" y="5022495"/>
            <a:ext cx="267840" cy="133920"/>
          </a:xfrm>
          <a:prstGeom prst="rect">
            <a:avLst/>
          </a:prstGeom>
          <a:solidFill>
            <a:srgbClr val="ED7D31">
              <a:lumMod val="75000"/>
            </a:srgbClr>
          </a:solidFill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0111" tIns="20057" rIns="40111" bIns="20057" rtlCol="0" anchor="ctr"/>
          <a:lstStyle/>
          <a:p>
            <a:pPr algn="ctr" defTabSz="6858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" kern="0" dirty="0">
                <a:solidFill>
                  <a:prstClr val="white"/>
                </a:solidFill>
                <a:latin typeface="Franklin Gothic Demi Cond" pitchFamily="34" charset="0"/>
                <a:cs typeface="+mn-cs"/>
              </a:rPr>
              <a:t>SPA</a:t>
            </a:r>
          </a:p>
        </p:txBody>
      </p:sp>
      <p:sp>
        <p:nvSpPr>
          <p:cNvPr id="487" name="Retângulo 486">
            <a:extLst>
              <a:ext uri="{FF2B5EF4-FFF2-40B4-BE49-F238E27FC236}">
                <a16:creationId xmlns:a16="http://schemas.microsoft.com/office/drawing/2014/main" id="{518B7125-17AF-0386-8157-CB6288F5EC11}"/>
              </a:ext>
            </a:extLst>
          </p:cNvPr>
          <p:cNvSpPr/>
          <p:nvPr/>
        </p:nvSpPr>
        <p:spPr bwMode="auto">
          <a:xfrm>
            <a:off x="10747138" y="5189895"/>
            <a:ext cx="267840" cy="133920"/>
          </a:xfrm>
          <a:prstGeom prst="rect">
            <a:avLst/>
          </a:prstGeom>
          <a:solidFill>
            <a:srgbClr val="ED7D31">
              <a:lumMod val="75000"/>
            </a:srgbClr>
          </a:solidFill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0111" tIns="20057" rIns="40111" bIns="20057" rtlCol="0" anchor="ctr"/>
          <a:lstStyle/>
          <a:p>
            <a:pPr algn="ctr" defTabSz="6858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" kern="0" dirty="0">
                <a:solidFill>
                  <a:prstClr val="white"/>
                </a:solidFill>
                <a:latin typeface="Franklin Gothic Demi Cond" pitchFamily="34" charset="0"/>
                <a:cs typeface="+mn-cs"/>
              </a:rPr>
              <a:t>RSS</a:t>
            </a:r>
          </a:p>
        </p:txBody>
      </p:sp>
      <p:cxnSp>
        <p:nvCxnSpPr>
          <p:cNvPr id="469" name="Conector angulado 146">
            <a:extLst>
              <a:ext uri="{FF2B5EF4-FFF2-40B4-BE49-F238E27FC236}">
                <a16:creationId xmlns:a16="http://schemas.microsoft.com/office/drawing/2014/main" id="{F0D6B032-0ED0-4C80-EE53-3FB313B07EBD}"/>
              </a:ext>
            </a:extLst>
          </p:cNvPr>
          <p:cNvCxnSpPr>
            <a:cxnSpLocks/>
            <a:stCxn id="491" idx="1"/>
            <a:endCxn id="463" idx="2"/>
          </p:cNvCxnSpPr>
          <p:nvPr/>
        </p:nvCxnSpPr>
        <p:spPr>
          <a:xfrm rot="10800000">
            <a:off x="9776524" y="4435257"/>
            <a:ext cx="72202" cy="155198"/>
          </a:xfrm>
          <a:prstGeom prst="bentConnector2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470" name="Conector angulado 146">
            <a:extLst>
              <a:ext uri="{FF2B5EF4-FFF2-40B4-BE49-F238E27FC236}">
                <a16:creationId xmlns:a16="http://schemas.microsoft.com/office/drawing/2014/main" id="{DDD58D57-3ED3-40B9-E2C4-D9DE76B4707D}"/>
              </a:ext>
            </a:extLst>
          </p:cNvPr>
          <p:cNvCxnSpPr>
            <a:cxnSpLocks/>
            <a:stCxn id="492" idx="1"/>
            <a:endCxn id="463" idx="2"/>
          </p:cNvCxnSpPr>
          <p:nvPr/>
        </p:nvCxnSpPr>
        <p:spPr>
          <a:xfrm rot="10800000">
            <a:off x="9776524" y="4435257"/>
            <a:ext cx="72202" cy="322598"/>
          </a:xfrm>
          <a:prstGeom prst="bentConnector2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471" name="Conector angulado 146">
            <a:extLst>
              <a:ext uri="{FF2B5EF4-FFF2-40B4-BE49-F238E27FC236}">
                <a16:creationId xmlns:a16="http://schemas.microsoft.com/office/drawing/2014/main" id="{332C81AA-A22A-7845-00B7-DEFEB540B10D}"/>
              </a:ext>
            </a:extLst>
          </p:cNvPr>
          <p:cNvCxnSpPr>
            <a:cxnSpLocks/>
            <a:stCxn id="488" idx="1"/>
            <a:endCxn id="464" idx="2"/>
          </p:cNvCxnSpPr>
          <p:nvPr/>
        </p:nvCxnSpPr>
        <p:spPr>
          <a:xfrm rot="10800000">
            <a:off x="10221937" y="4430476"/>
            <a:ext cx="47014" cy="159980"/>
          </a:xfrm>
          <a:prstGeom prst="bentConnector2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472" name="Conector angulado 146">
            <a:extLst>
              <a:ext uri="{FF2B5EF4-FFF2-40B4-BE49-F238E27FC236}">
                <a16:creationId xmlns:a16="http://schemas.microsoft.com/office/drawing/2014/main" id="{0992FEC9-2369-3216-B0C6-7835C12D8586}"/>
              </a:ext>
            </a:extLst>
          </p:cNvPr>
          <p:cNvCxnSpPr>
            <a:cxnSpLocks/>
            <a:stCxn id="489" idx="1"/>
            <a:endCxn id="464" idx="2"/>
          </p:cNvCxnSpPr>
          <p:nvPr/>
        </p:nvCxnSpPr>
        <p:spPr>
          <a:xfrm rot="10800000">
            <a:off x="10221938" y="4430476"/>
            <a:ext cx="58837" cy="327380"/>
          </a:xfrm>
          <a:prstGeom prst="bentConnector2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474" name="Conector angulado 146">
            <a:extLst>
              <a:ext uri="{FF2B5EF4-FFF2-40B4-BE49-F238E27FC236}">
                <a16:creationId xmlns:a16="http://schemas.microsoft.com/office/drawing/2014/main" id="{33BF3BBE-8C26-805C-7206-175D4DC75540}"/>
              </a:ext>
            </a:extLst>
          </p:cNvPr>
          <p:cNvCxnSpPr>
            <a:cxnSpLocks/>
            <a:stCxn id="483" idx="1"/>
            <a:endCxn id="465" idx="2"/>
          </p:cNvCxnSpPr>
          <p:nvPr/>
        </p:nvCxnSpPr>
        <p:spPr>
          <a:xfrm rot="10800000">
            <a:off x="10677672" y="4435945"/>
            <a:ext cx="69467" cy="151311"/>
          </a:xfrm>
          <a:prstGeom prst="bentConnector2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475" name="Conector angulado 146">
            <a:extLst>
              <a:ext uri="{FF2B5EF4-FFF2-40B4-BE49-F238E27FC236}">
                <a16:creationId xmlns:a16="http://schemas.microsoft.com/office/drawing/2014/main" id="{0C99D478-9B09-09CB-0D9A-35B1FC69D549}"/>
              </a:ext>
            </a:extLst>
          </p:cNvPr>
          <p:cNvCxnSpPr>
            <a:cxnSpLocks/>
            <a:stCxn id="484" idx="1"/>
            <a:endCxn id="465" idx="2"/>
          </p:cNvCxnSpPr>
          <p:nvPr/>
        </p:nvCxnSpPr>
        <p:spPr>
          <a:xfrm rot="10800000">
            <a:off x="10677672" y="4435945"/>
            <a:ext cx="69467" cy="318711"/>
          </a:xfrm>
          <a:prstGeom prst="bentConnector2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476" name="Conector angulado 146">
            <a:extLst>
              <a:ext uri="{FF2B5EF4-FFF2-40B4-BE49-F238E27FC236}">
                <a16:creationId xmlns:a16="http://schemas.microsoft.com/office/drawing/2014/main" id="{515F709E-0A71-81B7-4074-8E106205241B}"/>
              </a:ext>
            </a:extLst>
          </p:cNvPr>
          <p:cNvCxnSpPr>
            <a:cxnSpLocks/>
            <a:stCxn id="485" idx="1"/>
            <a:endCxn id="465" idx="2"/>
          </p:cNvCxnSpPr>
          <p:nvPr/>
        </p:nvCxnSpPr>
        <p:spPr>
          <a:xfrm rot="10800000">
            <a:off x="10677672" y="4435945"/>
            <a:ext cx="69467" cy="486111"/>
          </a:xfrm>
          <a:prstGeom prst="bentConnector2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477" name="Conector angulado 146">
            <a:extLst>
              <a:ext uri="{FF2B5EF4-FFF2-40B4-BE49-F238E27FC236}">
                <a16:creationId xmlns:a16="http://schemas.microsoft.com/office/drawing/2014/main" id="{AC8A7881-599B-CCF1-9920-B8DB6E658C4B}"/>
              </a:ext>
            </a:extLst>
          </p:cNvPr>
          <p:cNvCxnSpPr>
            <a:cxnSpLocks/>
            <a:stCxn id="486" idx="1"/>
            <a:endCxn id="465" idx="2"/>
          </p:cNvCxnSpPr>
          <p:nvPr/>
        </p:nvCxnSpPr>
        <p:spPr>
          <a:xfrm rot="10800000">
            <a:off x="10677672" y="4435945"/>
            <a:ext cx="69467" cy="653511"/>
          </a:xfrm>
          <a:prstGeom prst="bentConnector2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478" name="Conector angulado 146">
            <a:extLst>
              <a:ext uri="{FF2B5EF4-FFF2-40B4-BE49-F238E27FC236}">
                <a16:creationId xmlns:a16="http://schemas.microsoft.com/office/drawing/2014/main" id="{8620B03B-8FF0-D9B5-48C3-B501DAE171DC}"/>
              </a:ext>
            </a:extLst>
          </p:cNvPr>
          <p:cNvCxnSpPr>
            <a:cxnSpLocks/>
            <a:stCxn id="483" idx="1"/>
            <a:endCxn id="465" idx="2"/>
          </p:cNvCxnSpPr>
          <p:nvPr/>
        </p:nvCxnSpPr>
        <p:spPr>
          <a:xfrm rot="10800000">
            <a:off x="10677672" y="4435945"/>
            <a:ext cx="69467" cy="151311"/>
          </a:xfrm>
          <a:prstGeom prst="bentConnector2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28" name="Retângulo 227">
            <a:extLst>
              <a:ext uri="{FF2B5EF4-FFF2-40B4-BE49-F238E27FC236}">
                <a16:creationId xmlns:a16="http://schemas.microsoft.com/office/drawing/2014/main" id="{9D007FD2-586E-C681-4271-CB0FC6687791}"/>
              </a:ext>
            </a:extLst>
          </p:cNvPr>
          <p:cNvSpPr/>
          <p:nvPr/>
        </p:nvSpPr>
        <p:spPr bwMode="auto">
          <a:xfrm>
            <a:off x="6050787" y="4910528"/>
            <a:ext cx="267840" cy="133920"/>
          </a:xfrm>
          <a:prstGeom prst="rect">
            <a:avLst/>
          </a:prstGeom>
          <a:solidFill>
            <a:srgbClr val="70AD47">
              <a:lumMod val="75000"/>
            </a:srgbClr>
          </a:solidFill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0111" tIns="20057" rIns="40111" bIns="20057" rtlCol="0" anchor="ctr"/>
          <a:lstStyle/>
          <a:p>
            <a:pPr algn="ctr" defTabSz="68584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800" kern="0" dirty="0">
                <a:solidFill>
                  <a:prstClr val="white"/>
                </a:solidFill>
                <a:latin typeface="Franklin Gothic Demi Cond" pitchFamily="34" charset="0"/>
                <a:cs typeface="+mn-cs"/>
              </a:rPr>
              <a:t>ASM</a:t>
            </a:r>
          </a:p>
        </p:txBody>
      </p:sp>
      <p:cxnSp>
        <p:nvCxnSpPr>
          <p:cNvPr id="229" name="Conector angulado 146">
            <a:extLst>
              <a:ext uri="{FF2B5EF4-FFF2-40B4-BE49-F238E27FC236}">
                <a16:creationId xmlns:a16="http://schemas.microsoft.com/office/drawing/2014/main" id="{6CD0D78E-D916-7476-83F0-1F47BE489E18}"/>
              </a:ext>
            </a:extLst>
          </p:cNvPr>
          <p:cNvCxnSpPr>
            <a:cxnSpLocks/>
            <a:stCxn id="228" idx="1"/>
            <a:endCxn id="352" idx="2"/>
          </p:cNvCxnSpPr>
          <p:nvPr/>
        </p:nvCxnSpPr>
        <p:spPr>
          <a:xfrm rot="10800000">
            <a:off x="6010173" y="4433198"/>
            <a:ext cx="40614" cy="544291"/>
          </a:xfrm>
          <a:prstGeom prst="bentConnector2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5" name="Conector: Angulado 4">
            <a:extLst>
              <a:ext uri="{FF2B5EF4-FFF2-40B4-BE49-F238E27FC236}">
                <a16:creationId xmlns:a16="http://schemas.microsoft.com/office/drawing/2014/main" id="{2C718DEF-387A-DEBB-45E3-FBE22E6DD682}"/>
              </a:ext>
            </a:extLst>
          </p:cNvPr>
          <p:cNvCxnSpPr>
            <a:cxnSpLocks/>
            <a:stCxn id="26" idx="2"/>
            <a:endCxn id="462" idx="0"/>
          </p:cNvCxnSpPr>
          <p:nvPr/>
        </p:nvCxnSpPr>
        <p:spPr>
          <a:xfrm rot="16200000" flipH="1">
            <a:off x="6895660" y="256468"/>
            <a:ext cx="1799284" cy="4844222"/>
          </a:xfrm>
          <a:prstGeom prst="bentConnector3">
            <a:avLst>
              <a:gd name="adj1" fmla="val 89527"/>
            </a:avLst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412" name="Conector angulado 90">
            <a:extLst>
              <a:ext uri="{FF2B5EF4-FFF2-40B4-BE49-F238E27FC236}">
                <a16:creationId xmlns:a16="http://schemas.microsoft.com/office/drawing/2014/main" id="{DBC0BCA7-46E7-2E45-0450-BDA4E13164E8}"/>
              </a:ext>
            </a:extLst>
          </p:cNvPr>
          <p:cNvCxnSpPr>
            <a:cxnSpLocks/>
            <a:stCxn id="415" idx="0"/>
            <a:endCxn id="414" idx="2"/>
          </p:cNvCxnSpPr>
          <p:nvPr/>
        </p:nvCxnSpPr>
        <p:spPr>
          <a:xfrm rot="5400000" flipH="1" flipV="1">
            <a:off x="7687699" y="3732116"/>
            <a:ext cx="284708" cy="700319"/>
          </a:xfrm>
          <a:prstGeom prst="bentConnector3">
            <a:avLst>
              <a:gd name="adj1" fmla="val 49999"/>
            </a:avLst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413" name="Conector angulado 92">
            <a:extLst>
              <a:ext uri="{FF2B5EF4-FFF2-40B4-BE49-F238E27FC236}">
                <a16:creationId xmlns:a16="http://schemas.microsoft.com/office/drawing/2014/main" id="{B9C95DA8-F265-990E-FCB5-ADB6C09FCEAD}"/>
              </a:ext>
            </a:extLst>
          </p:cNvPr>
          <p:cNvCxnSpPr>
            <a:cxnSpLocks/>
            <a:stCxn id="417" idx="0"/>
            <a:endCxn id="414" idx="2"/>
          </p:cNvCxnSpPr>
          <p:nvPr/>
        </p:nvCxnSpPr>
        <p:spPr>
          <a:xfrm rot="16200000" flipV="1">
            <a:off x="8142840" y="3977295"/>
            <a:ext cx="278919" cy="204171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414" name="Retângulo 413">
            <a:extLst>
              <a:ext uri="{FF2B5EF4-FFF2-40B4-BE49-F238E27FC236}">
                <a16:creationId xmlns:a16="http://schemas.microsoft.com/office/drawing/2014/main" id="{E32E58B6-CD8E-AFE1-4687-BE3F3D6CF86A}"/>
              </a:ext>
            </a:extLst>
          </p:cNvPr>
          <p:cNvSpPr/>
          <p:nvPr/>
        </p:nvSpPr>
        <p:spPr>
          <a:xfrm>
            <a:off x="7678012" y="3571641"/>
            <a:ext cx="1004401" cy="368280"/>
          </a:xfrm>
          <a:prstGeom prst="rect">
            <a:avLst/>
          </a:prstGeom>
          <a:solidFill>
            <a:srgbClr val="C00000"/>
          </a:solidFill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0111" tIns="20057" rIns="40111" bIns="20057" rtlCol="0" anchor="ctr"/>
          <a:lstStyle/>
          <a:p>
            <a:pPr algn="ctr" defTabSz="6858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" kern="0" dirty="0">
                <a:solidFill>
                  <a:prstClr val="white"/>
                </a:solidFill>
                <a:latin typeface="Franklin Gothic Demi Cond" pitchFamily="34" charset="0"/>
                <a:cs typeface="+mn-cs"/>
              </a:rPr>
              <a:t>Diretoria de </a:t>
            </a:r>
          </a:p>
          <a:p>
            <a:pPr algn="ctr" defTabSz="6858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" kern="0" dirty="0">
                <a:solidFill>
                  <a:prstClr val="white"/>
                </a:solidFill>
                <a:latin typeface="Franklin Gothic Demi Cond" pitchFamily="34" charset="0"/>
                <a:cs typeface="+mn-cs"/>
              </a:rPr>
              <a:t>Infraestrutura e Operações</a:t>
            </a:r>
          </a:p>
        </p:txBody>
      </p:sp>
      <p:sp>
        <p:nvSpPr>
          <p:cNvPr id="415" name="Retângulo 414">
            <a:extLst>
              <a:ext uri="{FF2B5EF4-FFF2-40B4-BE49-F238E27FC236}">
                <a16:creationId xmlns:a16="http://schemas.microsoft.com/office/drawing/2014/main" id="{A3DAADDB-FFA1-6735-E823-95F6DBDB7593}"/>
              </a:ext>
            </a:extLst>
          </p:cNvPr>
          <p:cNvSpPr/>
          <p:nvPr/>
        </p:nvSpPr>
        <p:spPr>
          <a:xfrm>
            <a:off x="7283867" y="4224629"/>
            <a:ext cx="392053" cy="205861"/>
          </a:xfrm>
          <a:prstGeom prst="rect">
            <a:avLst/>
          </a:prstGeom>
          <a:solidFill>
            <a:srgbClr val="C00000"/>
          </a:solidFill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0111" tIns="20057" rIns="40111" bIns="20057" rtlCol="0" anchor="ctr"/>
          <a:lstStyle/>
          <a:p>
            <a:pPr algn="ctr" defTabSz="6858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975" kern="0" dirty="0">
                <a:solidFill>
                  <a:prstClr val="white"/>
                </a:solidFill>
                <a:latin typeface="Franklin Gothic Demi Cond" pitchFamily="34" charset="0"/>
                <a:cs typeface="+mn-cs"/>
              </a:rPr>
              <a:t>DPA</a:t>
            </a:r>
          </a:p>
        </p:txBody>
      </p:sp>
      <p:sp>
        <p:nvSpPr>
          <p:cNvPr id="416" name="Retângulo 415">
            <a:extLst>
              <a:ext uri="{FF2B5EF4-FFF2-40B4-BE49-F238E27FC236}">
                <a16:creationId xmlns:a16="http://schemas.microsoft.com/office/drawing/2014/main" id="{7BB7B21B-A97A-57EE-A863-5E9D4981B211}"/>
              </a:ext>
            </a:extLst>
          </p:cNvPr>
          <p:cNvSpPr/>
          <p:nvPr/>
        </p:nvSpPr>
        <p:spPr>
          <a:xfrm>
            <a:off x="7735910" y="4218839"/>
            <a:ext cx="392053" cy="205861"/>
          </a:xfrm>
          <a:prstGeom prst="rect">
            <a:avLst/>
          </a:prstGeom>
          <a:solidFill>
            <a:srgbClr val="C00000"/>
          </a:solidFill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0111" tIns="20057" rIns="40111" bIns="20057" rtlCol="0" anchor="ctr"/>
          <a:lstStyle/>
          <a:p>
            <a:pPr algn="ctr" defTabSz="6858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975" kern="0" dirty="0">
                <a:solidFill>
                  <a:prstClr val="white"/>
                </a:solidFill>
                <a:latin typeface="Franklin Gothic Demi Cond" pitchFamily="34" charset="0"/>
                <a:cs typeface="+mn-cs"/>
              </a:rPr>
              <a:t>DPS</a:t>
            </a:r>
          </a:p>
        </p:txBody>
      </p:sp>
      <p:sp>
        <p:nvSpPr>
          <p:cNvPr id="417" name="Retângulo 416">
            <a:extLst>
              <a:ext uri="{FF2B5EF4-FFF2-40B4-BE49-F238E27FC236}">
                <a16:creationId xmlns:a16="http://schemas.microsoft.com/office/drawing/2014/main" id="{F73905BE-9235-145D-E5E9-0542DAA0B952}"/>
              </a:ext>
            </a:extLst>
          </p:cNvPr>
          <p:cNvSpPr/>
          <p:nvPr/>
        </p:nvSpPr>
        <p:spPr>
          <a:xfrm>
            <a:off x="8188357" y="4218840"/>
            <a:ext cx="392053" cy="205861"/>
          </a:xfrm>
          <a:prstGeom prst="rect">
            <a:avLst/>
          </a:prstGeom>
          <a:solidFill>
            <a:srgbClr val="C00000"/>
          </a:solidFill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0111" tIns="20057" rIns="40111" bIns="20057" rtlCol="0" anchor="ctr"/>
          <a:lstStyle/>
          <a:p>
            <a:pPr algn="ctr" defTabSz="6858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975" kern="0" dirty="0">
                <a:solidFill>
                  <a:prstClr val="white"/>
                </a:solidFill>
                <a:latin typeface="Franklin Gothic Demi Cond" pitchFamily="34" charset="0"/>
                <a:cs typeface="+mn-cs"/>
              </a:rPr>
              <a:t>DOP</a:t>
            </a:r>
          </a:p>
        </p:txBody>
      </p:sp>
      <p:sp>
        <p:nvSpPr>
          <p:cNvPr id="419" name="Retângulo 418">
            <a:extLst>
              <a:ext uri="{FF2B5EF4-FFF2-40B4-BE49-F238E27FC236}">
                <a16:creationId xmlns:a16="http://schemas.microsoft.com/office/drawing/2014/main" id="{84650D99-2CAA-5326-2E15-7F03AB07427D}"/>
              </a:ext>
            </a:extLst>
          </p:cNvPr>
          <p:cNvSpPr/>
          <p:nvPr/>
        </p:nvSpPr>
        <p:spPr bwMode="auto">
          <a:xfrm>
            <a:off x="7532096" y="4511699"/>
            <a:ext cx="267840" cy="133920"/>
          </a:xfrm>
          <a:prstGeom prst="rect">
            <a:avLst/>
          </a:prstGeom>
          <a:solidFill>
            <a:srgbClr val="C00000"/>
          </a:solidFill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0111" tIns="20057" rIns="40111" bIns="20057" rtlCol="0" anchor="ctr"/>
          <a:lstStyle/>
          <a:p>
            <a:pPr algn="ctr" defTabSz="6858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" kern="0" dirty="0">
                <a:solidFill>
                  <a:prstClr val="white"/>
                </a:solidFill>
                <a:latin typeface="Franklin Gothic Demi Cond" pitchFamily="34" charset="0"/>
                <a:cs typeface="+mn-cs"/>
              </a:rPr>
              <a:t>ASC</a:t>
            </a:r>
          </a:p>
        </p:txBody>
      </p:sp>
      <p:sp>
        <p:nvSpPr>
          <p:cNvPr id="420" name="Retângulo 419">
            <a:extLst>
              <a:ext uri="{FF2B5EF4-FFF2-40B4-BE49-F238E27FC236}">
                <a16:creationId xmlns:a16="http://schemas.microsoft.com/office/drawing/2014/main" id="{74A2FD5C-7CCF-D3A1-BB79-3C84706F8192}"/>
              </a:ext>
            </a:extLst>
          </p:cNvPr>
          <p:cNvSpPr/>
          <p:nvPr/>
        </p:nvSpPr>
        <p:spPr bwMode="auto">
          <a:xfrm>
            <a:off x="7531538" y="4679099"/>
            <a:ext cx="267840" cy="133920"/>
          </a:xfrm>
          <a:prstGeom prst="rect">
            <a:avLst/>
          </a:prstGeom>
          <a:solidFill>
            <a:srgbClr val="C00000"/>
          </a:solidFill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0111" tIns="20057" rIns="40111" bIns="20057" rtlCol="0" anchor="ctr"/>
          <a:lstStyle/>
          <a:p>
            <a:pPr algn="ctr" defTabSz="6858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" kern="0" dirty="0">
                <a:solidFill>
                  <a:prstClr val="white"/>
                </a:solidFill>
                <a:latin typeface="Franklin Gothic Demi Cond" pitchFamily="34" charset="0"/>
                <a:cs typeface="+mn-cs"/>
              </a:rPr>
              <a:t>ABD</a:t>
            </a:r>
          </a:p>
        </p:txBody>
      </p:sp>
      <p:sp>
        <p:nvSpPr>
          <p:cNvPr id="421" name="Retângulo 420">
            <a:extLst>
              <a:ext uri="{FF2B5EF4-FFF2-40B4-BE49-F238E27FC236}">
                <a16:creationId xmlns:a16="http://schemas.microsoft.com/office/drawing/2014/main" id="{A3171D5C-A38D-1CE3-B7B6-ADFF522E8DB7}"/>
              </a:ext>
            </a:extLst>
          </p:cNvPr>
          <p:cNvSpPr/>
          <p:nvPr/>
        </p:nvSpPr>
        <p:spPr bwMode="auto">
          <a:xfrm>
            <a:off x="7531538" y="4846498"/>
            <a:ext cx="267840" cy="133920"/>
          </a:xfrm>
          <a:prstGeom prst="rect">
            <a:avLst/>
          </a:prstGeom>
          <a:solidFill>
            <a:srgbClr val="C00000"/>
          </a:solidFill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0111" tIns="20057" rIns="40111" bIns="20057" rtlCol="0" anchor="ctr"/>
          <a:lstStyle/>
          <a:p>
            <a:pPr algn="ctr" defTabSz="6858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" kern="0" dirty="0">
                <a:solidFill>
                  <a:prstClr val="white"/>
                </a:solidFill>
                <a:latin typeface="Franklin Gothic Demi Cond" pitchFamily="34" charset="0"/>
                <a:cs typeface="+mn-cs"/>
              </a:rPr>
              <a:t>ATI</a:t>
            </a:r>
          </a:p>
        </p:txBody>
      </p:sp>
      <p:sp>
        <p:nvSpPr>
          <p:cNvPr id="422" name="Retângulo 421">
            <a:extLst>
              <a:ext uri="{FF2B5EF4-FFF2-40B4-BE49-F238E27FC236}">
                <a16:creationId xmlns:a16="http://schemas.microsoft.com/office/drawing/2014/main" id="{9BAAD89B-3EC5-5AFC-8654-8F91BF7A7E88}"/>
              </a:ext>
            </a:extLst>
          </p:cNvPr>
          <p:cNvSpPr/>
          <p:nvPr/>
        </p:nvSpPr>
        <p:spPr bwMode="auto">
          <a:xfrm>
            <a:off x="7530980" y="5013898"/>
            <a:ext cx="267840" cy="133920"/>
          </a:xfrm>
          <a:prstGeom prst="rect">
            <a:avLst/>
          </a:prstGeom>
          <a:solidFill>
            <a:srgbClr val="C00000"/>
          </a:solidFill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0111" tIns="20057" rIns="40111" bIns="20057" rtlCol="0" anchor="ctr"/>
          <a:lstStyle/>
          <a:p>
            <a:pPr algn="ctr" defTabSz="6858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" kern="0" dirty="0">
                <a:solidFill>
                  <a:prstClr val="white"/>
                </a:solidFill>
                <a:latin typeface="Franklin Gothic Demi Cond" pitchFamily="34" charset="0"/>
                <a:cs typeface="+mn-cs"/>
              </a:rPr>
              <a:t>AVA</a:t>
            </a:r>
          </a:p>
        </p:txBody>
      </p:sp>
      <p:sp>
        <p:nvSpPr>
          <p:cNvPr id="423" name="Retângulo 422">
            <a:extLst>
              <a:ext uri="{FF2B5EF4-FFF2-40B4-BE49-F238E27FC236}">
                <a16:creationId xmlns:a16="http://schemas.microsoft.com/office/drawing/2014/main" id="{A718264F-3D6B-DDC0-0B73-E8267C93E286}"/>
              </a:ext>
            </a:extLst>
          </p:cNvPr>
          <p:cNvSpPr/>
          <p:nvPr/>
        </p:nvSpPr>
        <p:spPr bwMode="auto">
          <a:xfrm>
            <a:off x="7980516" y="4513580"/>
            <a:ext cx="267840" cy="133920"/>
          </a:xfrm>
          <a:prstGeom prst="rect">
            <a:avLst/>
          </a:prstGeom>
          <a:solidFill>
            <a:srgbClr val="C00000"/>
          </a:solidFill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0111" tIns="20057" rIns="40111" bIns="20057" rtlCol="0" anchor="ctr"/>
          <a:lstStyle/>
          <a:p>
            <a:pPr algn="ctr" defTabSz="6858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" kern="0" dirty="0">
                <a:solidFill>
                  <a:prstClr val="white"/>
                </a:solidFill>
                <a:latin typeface="Franklin Gothic Demi Cond" pitchFamily="34" charset="0"/>
                <a:cs typeface="+mn-cs"/>
              </a:rPr>
              <a:t>CDE</a:t>
            </a:r>
          </a:p>
        </p:txBody>
      </p:sp>
      <p:sp>
        <p:nvSpPr>
          <p:cNvPr id="424" name="Retângulo 423">
            <a:extLst>
              <a:ext uri="{FF2B5EF4-FFF2-40B4-BE49-F238E27FC236}">
                <a16:creationId xmlns:a16="http://schemas.microsoft.com/office/drawing/2014/main" id="{8F7BBAEE-33A0-251C-3FDA-13FC170116E9}"/>
              </a:ext>
            </a:extLst>
          </p:cNvPr>
          <p:cNvSpPr/>
          <p:nvPr/>
        </p:nvSpPr>
        <p:spPr bwMode="auto">
          <a:xfrm>
            <a:off x="7980516" y="4680980"/>
            <a:ext cx="267840" cy="133919"/>
          </a:xfrm>
          <a:prstGeom prst="rect">
            <a:avLst/>
          </a:prstGeom>
          <a:solidFill>
            <a:srgbClr val="C00000"/>
          </a:solidFill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0111" tIns="20057" rIns="40111" bIns="20057" rtlCol="0" anchor="ctr"/>
          <a:lstStyle/>
          <a:p>
            <a:pPr algn="ctr" defTabSz="6858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" kern="0" dirty="0">
                <a:solidFill>
                  <a:prstClr val="white"/>
                </a:solidFill>
                <a:latin typeface="Franklin Gothic Demi Cond" pitchFamily="34" charset="0"/>
                <a:cs typeface="+mn-cs"/>
              </a:rPr>
              <a:t>SSD</a:t>
            </a:r>
          </a:p>
        </p:txBody>
      </p:sp>
      <p:sp>
        <p:nvSpPr>
          <p:cNvPr id="425" name="Retângulo 424">
            <a:extLst>
              <a:ext uri="{FF2B5EF4-FFF2-40B4-BE49-F238E27FC236}">
                <a16:creationId xmlns:a16="http://schemas.microsoft.com/office/drawing/2014/main" id="{FCCDC260-A5FC-8304-4AE1-FACE80147366}"/>
              </a:ext>
            </a:extLst>
          </p:cNvPr>
          <p:cNvSpPr/>
          <p:nvPr/>
        </p:nvSpPr>
        <p:spPr bwMode="auto">
          <a:xfrm>
            <a:off x="7980516" y="4848380"/>
            <a:ext cx="267840" cy="133919"/>
          </a:xfrm>
          <a:prstGeom prst="rect">
            <a:avLst/>
          </a:prstGeom>
          <a:solidFill>
            <a:srgbClr val="C00000"/>
          </a:solidFill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0111" tIns="20057" rIns="40111" bIns="20057" rtlCol="0" anchor="ctr"/>
          <a:lstStyle/>
          <a:p>
            <a:pPr algn="ctr" defTabSz="6858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" kern="0" dirty="0">
                <a:solidFill>
                  <a:prstClr val="white"/>
                </a:solidFill>
                <a:latin typeface="Franklin Gothic Demi Cond" pitchFamily="34" charset="0"/>
                <a:cs typeface="+mn-cs"/>
              </a:rPr>
              <a:t>SSO</a:t>
            </a:r>
          </a:p>
        </p:txBody>
      </p:sp>
      <p:sp>
        <p:nvSpPr>
          <p:cNvPr id="426" name="Retângulo 425">
            <a:extLst>
              <a:ext uri="{FF2B5EF4-FFF2-40B4-BE49-F238E27FC236}">
                <a16:creationId xmlns:a16="http://schemas.microsoft.com/office/drawing/2014/main" id="{B771DC5B-50A0-1883-0494-2518EABB07C6}"/>
              </a:ext>
            </a:extLst>
          </p:cNvPr>
          <p:cNvSpPr/>
          <p:nvPr/>
        </p:nvSpPr>
        <p:spPr bwMode="auto">
          <a:xfrm>
            <a:off x="8433484" y="4511701"/>
            <a:ext cx="267840" cy="133920"/>
          </a:xfrm>
          <a:prstGeom prst="rect">
            <a:avLst/>
          </a:prstGeom>
          <a:solidFill>
            <a:srgbClr val="C00000"/>
          </a:solidFill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0111" tIns="20057" rIns="40111" bIns="20057" rtlCol="0" anchor="ctr"/>
          <a:lstStyle/>
          <a:p>
            <a:pPr algn="ctr" defTabSz="6858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" kern="0" dirty="0">
                <a:solidFill>
                  <a:prstClr val="white"/>
                </a:solidFill>
                <a:latin typeface="Franklin Gothic Demi Cond" pitchFamily="34" charset="0"/>
              </a:rPr>
              <a:t>COD</a:t>
            </a:r>
            <a:endParaRPr lang="pt-BR" sz="800" kern="0" dirty="0">
              <a:solidFill>
                <a:prstClr val="white"/>
              </a:solidFill>
              <a:latin typeface="Franklin Gothic Demi Cond" pitchFamily="34" charset="0"/>
              <a:cs typeface="+mn-cs"/>
            </a:endParaRPr>
          </a:p>
        </p:txBody>
      </p:sp>
      <p:sp>
        <p:nvSpPr>
          <p:cNvPr id="427" name="Retângulo 426">
            <a:extLst>
              <a:ext uri="{FF2B5EF4-FFF2-40B4-BE49-F238E27FC236}">
                <a16:creationId xmlns:a16="http://schemas.microsoft.com/office/drawing/2014/main" id="{02A58921-DE77-D6BB-88D9-D4938D09D754}"/>
              </a:ext>
            </a:extLst>
          </p:cNvPr>
          <p:cNvSpPr/>
          <p:nvPr/>
        </p:nvSpPr>
        <p:spPr bwMode="auto">
          <a:xfrm>
            <a:off x="8433484" y="4679101"/>
            <a:ext cx="267840" cy="133920"/>
          </a:xfrm>
          <a:prstGeom prst="rect">
            <a:avLst/>
          </a:prstGeom>
          <a:solidFill>
            <a:srgbClr val="C00000"/>
          </a:solidFill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0111" tIns="20057" rIns="40111" bIns="20057" rtlCol="0" anchor="ctr"/>
          <a:lstStyle/>
          <a:p>
            <a:pPr algn="ctr" defTabSz="6858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" kern="0" dirty="0">
                <a:solidFill>
                  <a:prstClr val="white"/>
                </a:solidFill>
                <a:latin typeface="Franklin Gothic Demi Cond" pitchFamily="34" charset="0"/>
              </a:rPr>
              <a:t>CON</a:t>
            </a:r>
            <a:endParaRPr lang="pt-BR" sz="800" kern="0" dirty="0">
              <a:solidFill>
                <a:prstClr val="white"/>
              </a:solidFill>
              <a:latin typeface="Franklin Gothic Demi Cond" pitchFamily="34" charset="0"/>
              <a:cs typeface="+mn-cs"/>
            </a:endParaRPr>
          </a:p>
        </p:txBody>
      </p:sp>
      <p:sp>
        <p:nvSpPr>
          <p:cNvPr id="428" name="Retângulo 427">
            <a:extLst>
              <a:ext uri="{FF2B5EF4-FFF2-40B4-BE49-F238E27FC236}">
                <a16:creationId xmlns:a16="http://schemas.microsoft.com/office/drawing/2014/main" id="{9454C10F-8DE5-6466-636C-4CD93118D5E7}"/>
              </a:ext>
            </a:extLst>
          </p:cNvPr>
          <p:cNvSpPr/>
          <p:nvPr/>
        </p:nvSpPr>
        <p:spPr bwMode="auto">
          <a:xfrm>
            <a:off x="8433484" y="4846501"/>
            <a:ext cx="267840" cy="133920"/>
          </a:xfrm>
          <a:prstGeom prst="rect">
            <a:avLst/>
          </a:prstGeom>
          <a:solidFill>
            <a:srgbClr val="C00000"/>
          </a:solidFill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0111" tIns="20057" rIns="40111" bIns="20057" rtlCol="0" anchor="ctr"/>
          <a:lstStyle/>
          <a:p>
            <a:pPr algn="ctr" defTabSz="6858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" kern="0">
                <a:solidFill>
                  <a:prstClr val="white"/>
                </a:solidFill>
                <a:latin typeface="Franklin Gothic Demi Cond" pitchFamily="34" charset="0"/>
              </a:rPr>
              <a:t>CSE</a:t>
            </a:r>
            <a:endParaRPr lang="pt-BR" sz="800" kern="0" dirty="0">
              <a:solidFill>
                <a:prstClr val="white"/>
              </a:solidFill>
              <a:latin typeface="Franklin Gothic Demi Cond" pitchFamily="34" charset="0"/>
              <a:cs typeface="+mn-cs"/>
            </a:endParaRPr>
          </a:p>
        </p:txBody>
      </p:sp>
      <p:sp>
        <p:nvSpPr>
          <p:cNvPr id="429" name="Retângulo 428">
            <a:extLst>
              <a:ext uri="{FF2B5EF4-FFF2-40B4-BE49-F238E27FC236}">
                <a16:creationId xmlns:a16="http://schemas.microsoft.com/office/drawing/2014/main" id="{C09B16C5-9B9F-3E6C-F0D3-2B0DD9C1B9B3}"/>
              </a:ext>
            </a:extLst>
          </p:cNvPr>
          <p:cNvSpPr/>
          <p:nvPr/>
        </p:nvSpPr>
        <p:spPr bwMode="auto">
          <a:xfrm>
            <a:off x="8433484" y="5013901"/>
            <a:ext cx="267840" cy="133920"/>
          </a:xfrm>
          <a:prstGeom prst="rect">
            <a:avLst/>
          </a:prstGeom>
          <a:solidFill>
            <a:srgbClr val="C00000"/>
          </a:solidFill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0111" tIns="20057" rIns="40111" bIns="20057" rtlCol="0" anchor="ctr"/>
          <a:lstStyle/>
          <a:p>
            <a:pPr algn="ctr" defTabSz="6858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" kern="0" dirty="0">
                <a:solidFill>
                  <a:prstClr val="white"/>
                </a:solidFill>
                <a:latin typeface="Franklin Gothic Demi Cond" pitchFamily="34" charset="0"/>
              </a:rPr>
              <a:t>ENS</a:t>
            </a:r>
            <a:endParaRPr lang="pt-BR" sz="800" kern="0" dirty="0">
              <a:solidFill>
                <a:prstClr val="white"/>
              </a:solidFill>
              <a:latin typeface="Franklin Gothic Demi Cond" pitchFamily="34" charset="0"/>
              <a:cs typeface="+mn-cs"/>
            </a:endParaRPr>
          </a:p>
        </p:txBody>
      </p:sp>
      <p:sp>
        <p:nvSpPr>
          <p:cNvPr id="430" name="Retângulo 429">
            <a:extLst>
              <a:ext uri="{FF2B5EF4-FFF2-40B4-BE49-F238E27FC236}">
                <a16:creationId xmlns:a16="http://schemas.microsoft.com/office/drawing/2014/main" id="{E70E7B36-1834-34B0-3522-82688FE9174A}"/>
              </a:ext>
            </a:extLst>
          </p:cNvPr>
          <p:cNvSpPr/>
          <p:nvPr/>
        </p:nvSpPr>
        <p:spPr bwMode="auto">
          <a:xfrm>
            <a:off x="8433484" y="5181301"/>
            <a:ext cx="267840" cy="133920"/>
          </a:xfrm>
          <a:prstGeom prst="rect">
            <a:avLst/>
          </a:prstGeom>
          <a:solidFill>
            <a:srgbClr val="C00000"/>
          </a:solidFill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0111" tIns="20057" rIns="40111" bIns="20057" rtlCol="0" anchor="ctr"/>
          <a:lstStyle/>
          <a:p>
            <a:pPr algn="ctr" defTabSz="6858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" kern="0" dirty="0">
                <a:solidFill>
                  <a:prstClr val="white"/>
                </a:solidFill>
                <a:latin typeface="Franklin Gothic Demi Cond" pitchFamily="34" charset="0"/>
              </a:rPr>
              <a:t>SCL</a:t>
            </a:r>
            <a:endParaRPr lang="pt-BR" sz="800" kern="0" dirty="0">
              <a:solidFill>
                <a:prstClr val="white"/>
              </a:solidFill>
              <a:latin typeface="Franklin Gothic Demi Cond" pitchFamily="34" charset="0"/>
              <a:cs typeface="+mn-cs"/>
            </a:endParaRPr>
          </a:p>
        </p:txBody>
      </p:sp>
      <p:cxnSp>
        <p:nvCxnSpPr>
          <p:cNvPr id="433" name="Conector angulado 146">
            <a:extLst>
              <a:ext uri="{FF2B5EF4-FFF2-40B4-BE49-F238E27FC236}">
                <a16:creationId xmlns:a16="http://schemas.microsoft.com/office/drawing/2014/main" id="{2E625F33-2595-5CE9-750C-95CECC4C0A6B}"/>
              </a:ext>
            </a:extLst>
          </p:cNvPr>
          <p:cNvCxnSpPr>
            <a:cxnSpLocks/>
            <a:stCxn id="419" idx="1"/>
            <a:endCxn id="415" idx="2"/>
          </p:cNvCxnSpPr>
          <p:nvPr/>
        </p:nvCxnSpPr>
        <p:spPr>
          <a:xfrm rot="10800000">
            <a:off x="7479894" y="4430491"/>
            <a:ext cx="52202" cy="148169"/>
          </a:xfrm>
          <a:prstGeom prst="bentConnector2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434" name="Conector angulado 146">
            <a:extLst>
              <a:ext uri="{FF2B5EF4-FFF2-40B4-BE49-F238E27FC236}">
                <a16:creationId xmlns:a16="http://schemas.microsoft.com/office/drawing/2014/main" id="{5CEA1190-2B18-92A2-02F2-EB28764A9DD6}"/>
              </a:ext>
            </a:extLst>
          </p:cNvPr>
          <p:cNvCxnSpPr>
            <a:cxnSpLocks/>
            <a:stCxn id="420" idx="1"/>
            <a:endCxn id="415" idx="2"/>
          </p:cNvCxnSpPr>
          <p:nvPr/>
        </p:nvCxnSpPr>
        <p:spPr>
          <a:xfrm rot="10800000">
            <a:off x="7479894" y="4430491"/>
            <a:ext cx="51644" cy="315569"/>
          </a:xfrm>
          <a:prstGeom prst="bentConnector2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435" name="Conector angulado 146">
            <a:extLst>
              <a:ext uri="{FF2B5EF4-FFF2-40B4-BE49-F238E27FC236}">
                <a16:creationId xmlns:a16="http://schemas.microsoft.com/office/drawing/2014/main" id="{12AD583F-0959-7CF8-FED7-0A5C892789B5}"/>
              </a:ext>
            </a:extLst>
          </p:cNvPr>
          <p:cNvCxnSpPr>
            <a:cxnSpLocks/>
            <a:stCxn id="421" idx="1"/>
            <a:endCxn id="415" idx="2"/>
          </p:cNvCxnSpPr>
          <p:nvPr/>
        </p:nvCxnSpPr>
        <p:spPr>
          <a:xfrm rot="10800000">
            <a:off x="7479894" y="4430490"/>
            <a:ext cx="51644" cy="482968"/>
          </a:xfrm>
          <a:prstGeom prst="bentConnector2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436" name="Conector angulado 146">
            <a:extLst>
              <a:ext uri="{FF2B5EF4-FFF2-40B4-BE49-F238E27FC236}">
                <a16:creationId xmlns:a16="http://schemas.microsoft.com/office/drawing/2014/main" id="{41618071-3675-FB32-0FE4-7A4A56CA2DEA}"/>
              </a:ext>
            </a:extLst>
          </p:cNvPr>
          <p:cNvCxnSpPr>
            <a:cxnSpLocks/>
            <a:stCxn id="422" idx="1"/>
            <a:endCxn id="415" idx="2"/>
          </p:cNvCxnSpPr>
          <p:nvPr/>
        </p:nvCxnSpPr>
        <p:spPr>
          <a:xfrm rot="10800000">
            <a:off x="7479894" y="4430490"/>
            <a:ext cx="51086" cy="650368"/>
          </a:xfrm>
          <a:prstGeom prst="bentConnector2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437" name="Conector angulado 146">
            <a:extLst>
              <a:ext uri="{FF2B5EF4-FFF2-40B4-BE49-F238E27FC236}">
                <a16:creationId xmlns:a16="http://schemas.microsoft.com/office/drawing/2014/main" id="{1C9DF863-37B4-9D5F-B9D6-1E0E49BCD23D}"/>
              </a:ext>
            </a:extLst>
          </p:cNvPr>
          <p:cNvCxnSpPr>
            <a:cxnSpLocks/>
            <a:stCxn id="423" idx="1"/>
            <a:endCxn id="416" idx="2"/>
          </p:cNvCxnSpPr>
          <p:nvPr/>
        </p:nvCxnSpPr>
        <p:spPr>
          <a:xfrm rot="10800000">
            <a:off x="7931938" y="4424700"/>
            <a:ext cx="48579" cy="155840"/>
          </a:xfrm>
          <a:prstGeom prst="bentConnector2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438" name="Conector angulado 146">
            <a:extLst>
              <a:ext uri="{FF2B5EF4-FFF2-40B4-BE49-F238E27FC236}">
                <a16:creationId xmlns:a16="http://schemas.microsoft.com/office/drawing/2014/main" id="{20A2D5FA-E1D9-2B8F-ADC7-AC7DCCC5304A}"/>
              </a:ext>
            </a:extLst>
          </p:cNvPr>
          <p:cNvCxnSpPr>
            <a:cxnSpLocks/>
            <a:stCxn id="424" idx="1"/>
            <a:endCxn id="416" idx="2"/>
          </p:cNvCxnSpPr>
          <p:nvPr/>
        </p:nvCxnSpPr>
        <p:spPr>
          <a:xfrm rot="10800000">
            <a:off x="7931938" y="4424700"/>
            <a:ext cx="48579" cy="323240"/>
          </a:xfrm>
          <a:prstGeom prst="bentConnector2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439" name="Conector angulado 146">
            <a:extLst>
              <a:ext uri="{FF2B5EF4-FFF2-40B4-BE49-F238E27FC236}">
                <a16:creationId xmlns:a16="http://schemas.microsoft.com/office/drawing/2014/main" id="{7A0AE196-F82C-778A-F465-DA2F49721433}"/>
              </a:ext>
            </a:extLst>
          </p:cNvPr>
          <p:cNvCxnSpPr>
            <a:cxnSpLocks/>
            <a:stCxn id="425" idx="1"/>
            <a:endCxn id="416" idx="2"/>
          </p:cNvCxnSpPr>
          <p:nvPr/>
        </p:nvCxnSpPr>
        <p:spPr>
          <a:xfrm rot="10800000">
            <a:off x="7931938" y="4424700"/>
            <a:ext cx="48579" cy="490640"/>
          </a:xfrm>
          <a:prstGeom prst="bentConnector2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440" name="Conector angulado 146">
            <a:extLst>
              <a:ext uri="{FF2B5EF4-FFF2-40B4-BE49-F238E27FC236}">
                <a16:creationId xmlns:a16="http://schemas.microsoft.com/office/drawing/2014/main" id="{9C441257-DBC3-AC72-E714-F083B3A0D9EB}"/>
              </a:ext>
            </a:extLst>
          </p:cNvPr>
          <p:cNvCxnSpPr>
            <a:cxnSpLocks/>
            <a:stCxn id="426" idx="1"/>
            <a:endCxn id="417" idx="2"/>
          </p:cNvCxnSpPr>
          <p:nvPr/>
        </p:nvCxnSpPr>
        <p:spPr>
          <a:xfrm rot="10800000">
            <a:off x="8384384" y="4424701"/>
            <a:ext cx="49100" cy="153960"/>
          </a:xfrm>
          <a:prstGeom prst="bentConnector2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441" name="Conector angulado 146">
            <a:extLst>
              <a:ext uri="{FF2B5EF4-FFF2-40B4-BE49-F238E27FC236}">
                <a16:creationId xmlns:a16="http://schemas.microsoft.com/office/drawing/2014/main" id="{EFD1335E-B0BB-563B-186A-8E510FF40CB5}"/>
              </a:ext>
            </a:extLst>
          </p:cNvPr>
          <p:cNvCxnSpPr>
            <a:cxnSpLocks/>
            <a:stCxn id="427" idx="1"/>
            <a:endCxn id="417" idx="2"/>
          </p:cNvCxnSpPr>
          <p:nvPr/>
        </p:nvCxnSpPr>
        <p:spPr>
          <a:xfrm rot="10800000">
            <a:off x="8384384" y="4424701"/>
            <a:ext cx="49100" cy="321360"/>
          </a:xfrm>
          <a:prstGeom prst="bentConnector2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442" name="Conector angulado 146">
            <a:extLst>
              <a:ext uri="{FF2B5EF4-FFF2-40B4-BE49-F238E27FC236}">
                <a16:creationId xmlns:a16="http://schemas.microsoft.com/office/drawing/2014/main" id="{D0A78A83-302B-90D9-2E7B-9666AC7FA53B}"/>
              </a:ext>
            </a:extLst>
          </p:cNvPr>
          <p:cNvCxnSpPr>
            <a:cxnSpLocks/>
            <a:stCxn id="428" idx="1"/>
            <a:endCxn id="417" idx="2"/>
          </p:cNvCxnSpPr>
          <p:nvPr/>
        </p:nvCxnSpPr>
        <p:spPr>
          <a:xfrm rot="10800000">
            <a:off x="8384384" y="4424701"/>
            <a:ext cx="49100" cy="488760"/>
          </a:xfrm>
          <a:prstGeom prst="bentConnector2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443" name="Conector angulado 146">
            <a:extLst>
              <a:ext uri="{FF2B5EF4-FFF2-40B4-BE49-F238E27FC236}">
                <a16:creationId xmlns:a16="http://schemas.microsoft.com/office/drawing/2014/main" id="{36D3008B-3A51-A68B-36FC-B447F026AFB7}"/>
              </a:ext>
            </a:extLst>
          </p:cNvPr>
          <p:cNvCxnSpPr>
            <a:cxnSpLocks/>
            <a:stCxn id="429" idx="1"/>
            <a:endCxn id="417" idx="2"/>
          </p:cNvCxnSpPr>
          <p:nvPr/>
        </p:nvCxnSpPr>
        <p:spPr>
          <a:xfrm rot="10800000">
            <a:off x="8384384" y="4424701"/>
            <a:ext cx="49100" cy="656160"/>
          </a:xfrm>
          <a:prstGeom prst="bentConnector2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444" name="Conector angulado 146">
            <a:extLst>
              <a:ext uri="{FF2B5EF4-FFF2-40B4-BE49-F238E27FC236}">
                <a16:creationId xmlns:a16="http://schemas.microsoft.com/office/drawing/2014/main" id="{5FFB867D-9EFE-3C4C-2165-E356769A3C47}"/>
              </a:ext>
            </a:extLst>
          </p:cNvPr>
          <p:cNvCxnSpPr>
            <a:cxnSpLocks/>
            <a:stCxn id="430" idx="1"/>
            <a:endCxn id="417" idx="2"/>
          </p:cNvCxnSpPr>
          <p:nvPr/>
        </p:nvCxnSpPr>
        <p:spPr>
          <a:xfrm rot="10800000">
            <a:off x="8384384" y="4424701"/>
            <a:ext cx="49100" cy="823560"/>
          </a:xfrm>
          <a:prstGeom prst="bentConnector2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410" name="Retângulo 409">
            <a:extLst>
              <a:ext uri="{FF2B5EF4-FFF2-40B4-BE49-F238E27FC236}">
                <a16:creationId xmlns:a16="http://schemas.microsoft.com/office/drawing/2014/main" id="{9C04F90C-0800-2F84-3DC9-F2921257F2ED}"/>
              </a:ext>
            </a:extLst>
          </p:cNvPr>
          <p:cNvSpPr/>
          <p:nvPr/>
        </p:nvSpPr>
        <p:spPr bwMode="auto">
          <a:xfrm>
            <a:off x="6843869" y="4230265"/>
            <a:ext cx="392054" cy="200225"/>
          </a:xfrm>
          <a:prstGeom prst="rect">
            <a:avLst/>
          </a:prstGeom>
          <a:solidFill>
            <a:srgbClr val="C00000"/>
          </a:solidFill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0111" tIns="20057" rIns="40111" bIns="20057" rtlCol="0" anchor="ctr"/>
          <a:lstStyle/>
          <a:p>
            <a:pPr algn="ctr" defTabSz="68584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975" kern="0" dirty="0">
                <a:solidFill>
                  <a:schemeClr val="bg1"/>
                </a:solidFill>
                <a:latin typeface="Franklin Gothic Demi Cond" pitchFamily="34" charset="0"/>
                <a:cs typeface="+mn-cs"/>
              </a:rPr>
              <a:t>GTI</a:t>
            </a:r>
          </a:p>
        </p:txBody>
      </p:sp>
      <p:cxnSp>
        <p:nvCxnSpPr>
          <p:cNvPr id="10" name="Conector angulado 90">
            <a:extLst>
              <a:ext uri="{FF2B5EF4-FFF2-40B4-BE49-F238E27FC236}">
                <a16:creationId xmlns:a16="http://schemas.microsoft.com/office/drawing/2014/main" id="{463A8375-FF1F-02A2-EEDB-130F6C1DB1E6}"/>
              </a:ext>
            </a:extLst>
          </p:cNvPr>
          <p:cNvCxnSpPr>
            <a:cxnSpLocks/>
            <a:stCxn id="410" idx="0"/>
            <a:endCxn id="414" idx="2"/>
          </p:cNvCxnSpPr>
          <p:nvPr/>
        </p:nvCxnSpPr>
        <p:spPr>
          <a:xfrm rot="5400000" flipH="1" flipV="1">
            <a:off x="7464882" y="3514935"/>
            <a:ext cx="290344" cy="1140317"/>
          </a:xfrm>
          <a:prstGeom prst="bentConnector3">
            <a:avLst>
              <a:gd name="adj1" fmla="val 71870"/>
            </a:avLst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32" name="Conector angulado 101">
            <a:extLst>
              <a:ext uri="{FF2B5EF4-FFF2-40B4-BE49-F238E27FC236}">
                <a16:creationId xmlns:a16="http://schemas.microsoft.com/office/drawing/2014/main" id="{2DA9C11E-9A61-58CD-7D35-76EF3A540B4A}"/>
              </a:ext>
            </a:extLst>
          </p:cNvPr>
          <p:cNvCxnSpPr>
            <a:cxnSpLocks/>
            <a:stCxn id="19" idx="0"/>
            <a:endCxn id="17" idx="2"/>
          </p:cNvCxnSpPr>
          <p:nvPr/>
        </p:nvCxnSpPr>
        <p:spPr>
          <a:xfrm rot="16200000" flipV="1">
            <a:off x="5830778" y="-54407"/>
            <a:ext cx="360000" cy="1293411"/>
          </a:xfrm>
          <a:prstGeom prst="bentConnector3">
            <a:avLst>
              <a:gd name="adj1" fmla="val 50000"/>
            </a:avLst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angulado 101">
            <a:extLst>
              <a:ext uri="{FF2B5EF4-FFF2-40B4-BE49-F238E27FC236}">
                <a16:creationId xmlns:a16="http://schemas.microsoft.com/office/drawing/2014/main" id="{1392A386-368D-6504-3313-6260CA66F91A}"/>
              </a:ext>
            </a:extLst>
          </p:cNvPr>
          <p:cNvCxnSpPr>
            <a:cxnSpLocks/>
            <a:stCxn id="64" idx="1"/>
            <a:endCxn id="26" idx="2"/>
          </p:cNvCxnSpPr>
          <p:nvPr/>
        </p:nvCxnSpPr>
        <p:spPr>
          <a:xfrm rot="10800000">
            <a:off x="5373192" y="1778937"/>
            <a:ext cx="278879" cy="651148"/>
          </a:xfrm>
          <a:prstGeom prst="bentConnector2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1" name="Conector: Angulado 480">
            <a:extLst>
              <a:ext uri="{FF2B5EF4-FFF2-40B4-BE49-F238E27FC236}">
                <a16:creationId xmlns:a16="http://schemas.microsoft.com/office/drawing/2014/main" id="{E1859B5A-093F-F60C-C6AC-9AF02A0F81E6}"/>
              </a:ext>
            </a:extLst>
          </p:cNvPr>
          <p:cNvCxnSpPr>
            <a:cxnSpLocks/>
            <a:stCxn id="26" idx="2"/>
            <a:endCxn id="414" idx="0"/>
          </p:cNvCxnSpPr>
          <p:nvPr/>
        </p:nvCxnSpPr>
        <p:spPr>
          <a:xfrm rot="16200000" flipH="1">
            <a:off x="5880350" y="1271778"/>
            <a:ext cx="1792704" cy="2807022"/>
          </a:xfrm>
          <a:prstGeom prst="bentConnector3">
            <a:avLst>
              <a:gd name="adj1" fmla="val 90026"/>
            </a:avLst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499" name="Conector: Angulado 498">
            <a:extLst>
              <a:ext uri="{FF2B5EF4-FFF2-40B4-BE49-F238E27FC236}">
                <a16:creationId xmlns:a16="http://schemas.microsoft.com/office/drawing/2014/main" id="{BB48700E-6B78-D8D9-938D-320E9AB978A9}"/>
              </a:ext>
            </a:extLst>
          </p:cNvPr>
          <p:cNvCxnSpPr>
            <a:cxnSpLocks/>
          </p:cNvCxnSpPr>
          <p:nvPr/>
        </p:nvCxnSpPr>
        <p:spPr>
          <a:xfrm rot="5400000">
            <a:off x="2085818" y="321615"/>
            <a:ext cx="1811204" cy="4763537"/>
          </a:xfrm>
          <a:prstGeom prst="bentConnector3">
            <a:avLst>
              <a:gd name="adj1" fmla="val 88215"/>
            </a:avLst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2" name="Conector angulado 101">
            <a:extLst>
              <a:ext uri="{FF2B5EF4-FFF2-40B4-BE49-F238E27FC236}">
                <a16:creationId xmlns:a16="http://schemas.microsoft.com/office/drawing/2014/main" id="{0FDADCAD-088C-2A24-C5B4-A268BEAD0A91}"/>
              </a:ext>
            </a:extLst>
          </p:cNvPr>
          <p:cNvCxnSpPr>
            <a:cxnSpLocks/>
            <a:stCxn id="17" idx="2"/>
            <a:endCxn id="20" idx="3"/>
          </p:cNvCxnSpPr>
          <p:nvPr/>
        </p:nvCxnSpPr>
        <p:spPr>
          <a:xfrm rot="5400000">
            <a:off x="4861543" y="-21310"/>
            <a:ext cx="68921" cy="936138"/>
          </a:xfrm>
          <a:prstGeom prst="bentConnector2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angulado 101">
            <a:extLst>
              <a:ext uri="{FF2B5EF4-FFF2-40B4-BE49-F238E27FC236}">
                <a16:creationId xmlns:a16="http://schemas.microsoft.com/office/drawing/2014/main" id="{F6946D06-799E-7FAB-248A-89E29DBFAB1F}"/>
              </a:ext>
            </a:extLst>
          </p:cNvPr>
          <p:cNvCxnSpPr>
            <a:cxnSpLocks/>
            <a:stCxn id="66" idx="1"/>
            <a:endCxn id="26" idx="2"/>
          </p:cNvCxnSpPr>
          <p:nvPr/>
        </p:nvCxnSpPr>
        <p:spPr>
          <a:xfrm rot="10800000">
            <a:off x="5373192" y="1778937"/>
            <a:ext cx="278879" cy="435148"/>
          </a:xfrm>
          <a:prstGeom prst="bentConnector2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6">
            <a:extLst>
              <a:ext uri="{FF2B5EF4-FFF2-40B4-BE49-F238E27FC236}">
                <a16:creationId xmlns:a16="http://schemas.microsoft.com/office/drawing/2014/main" id="{96CCEF27-9775-15F9-58B6-24E50082ED18}"/>
              </a:ext>
            </a:extLst>
          </p:cNvPr>
          <p:cNvSpPr/>
          <p:nvPr/>
        </p:nvSpPr>
        <p:spPr>
          <a:xfrm>
            <a:off x="8640001" y="4216657"/>
            <a:ext cx="392053" cy="205861"/>
          </a:xfrm>
          <a:prstGeom prst="rect">
            <a:avLst/>
          </a:prstGeom>
          <a:solidFill>
            <a:srgbClr val="C00000"/>
          </a:solidFill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0111" tIns="20057" rIns="40111" bIns="20057" rtlCol="0" anchor="ctr"/>
          <a:lstStyle/>
          <a:p>
            <a:pPr algn="ctr" defTabSz="6858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975" kern="0" dirty="0">
                <a:solidFill>
                  <a:prstClr val="white"/>
                </a:solidFill>
                <a:latin typeface="Franklin Gothic Demi Cond" pitchFamily="34" charset="0"/>
                <a:cs typeface="+mn-cs"/>
              </a:rPr>
              <a:t>DRS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6A5016D-1428-D71F-796C-E029672129F5}"/>
              </a:ext>
            </a:extLst>
          </p:cNvPr>
          <p:cNvSpPr/>
          <p:nvPr/>
        </p:nvSpPr>
        <p:spPr bwMode="auto">
          <a:xfrm>
            <a:off x="8886929" y="4511699"/>
            <a:ext cx="267840" cy="133920"/>
          </a:xfrm>
          <a:prstGeom prst="rect">
            <a:avLst/>
          </a:prstGeom>
          <a:solidFill>
            <a:srgbClr val="C00000"/>
          </a:solidFill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0111" tIns="20057" rIns="40111" bIns="20057" rtlCol="0" anchor="ctr"/>
          <a:lstStyle/>
          <a:p>
            <a:pPr algn="ctr" defTabSz="6858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" kern="0" dirty="0">
                <a:solidFill>
                  <a:prstClr val="white"/>
                </a:solidFill>
                <a:latin typeface="Franklin Gothic Demi Cond" pitchFamily="34" charset="0"/>
                <a:cs typeface="+mn-cs"/>
              </a:rPr>
              <a:t>CCD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ABE41944-E744-AB13-5B38-0208F6AF69A2}"/>
              </a:ext>
            </a:extLst>
          </p:cNvPr>
          <p:cNvSpPr/>
          <p:nvPr/>
        </p:nvSpPr>
        <p:spPr bwMode="auto">
          <a:xfrm>
            <a:off x="8886371" y="4679099"/>
            <a:ext cx="267840" cy="133920"/>
          </a:xfrm>
          <a:prstGeom prst="rect">
            <a:avLst/>
          </a:prstGeom>
          <a:solidFill>
            <a:srgbClr val="C00000"/>
          </a:solidFill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0111" tIns="20057" rIns="40111" bIns="20057" rtlCol="0" anchor="ctr"/>
          <a:lstStyle/>
          <a:p>
            <a:pPr algn="ctr" defTabSz="6858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" kern="0" dirty="0">
                <a:solidFill>
                  <a:prstClr val="white"/>
                </a:solidFill>
                <a:latin typeface="Franklin Gothic Demi Cond" pitchFamily="34" charset="0"/>
                <a:cs typeface="+mn-cs"/>
              </a:rPr>
              <a:t>CSI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E7725D1-E2BA-FE9D-39D8-825DA4135F22}"/>
              </a:ext>
            </a:extLst>
          </p:cNvPr>
          <p:cNvSpPr/>
          <p:nvPr/>
        </p:nvSpPr>
        <p:spPr bwMode="auto">
          <a:xfrm>
            <a:off x="8886371" y="4846499"/>
            <a:ext cx="267840" cy="133920"/>
          </a:xfrm>
          <a:prstGeom prst="rect">
            <a:avLst/>
          </a:prstGeom>
          <a:solidFill>
            <a:srgbClr val="C00000"/>
          </a:solidFill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0111" tIns="20057" rIns="40111" bIns="20057" rtlCol="0" anchor="ctr"/>
          <a:lstStyle/>
          <a:p>
            <a:pPr algn="ctr" defTabSz="6858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" kern="0" dirty="0">
                <a:solidFill>
                  <a:prstClr val="white"/>
                </a:solidFill>
                <a:latin typeface="Franklin Gothic Demi Cond" pitchFamily="34" charset="0"/>
                <a:cs typeface="+mn-cs"/>
              </a:rPr>
              <a:t>EIR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A040AE11-9D13-41E4-2A40-C64258824F79}"/>
              </a:ext>
            </a:extLst>
          </p:cNvPr>
          <p:cNvSpPr/>
          <p:nvPr/>
        </p:nvSpPr>
        <p:spPr bwMode="auto">
          <a:xfrm>
            <a:off x="8885813" y="5013899"/>
            <a:ext cx="267840" cy="133920"/>
          </a:xfrm>
          <a:prstGeom prst="rect">
            <a:avLst/>
          </a:prstGeom>
          <a:solidFill>
            <a:srgbClr val="C00000"/>
          </a:solidFill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0111" tIns="20057" rIns="40111" bIns="20057" rtlCol="0" anchor="ctr"/>
          <a:lstStyle/>
          <a:p>
            <a:pPr algn="ctr" defTabSz="6858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" kern="0" dirty="0">
                <a:solidFill>
                  <a:prstClr val="white"/>
                </a:solidFill>
                <a:latin typeface="Franklin Gothic Demi Cond" pitchFamily="34" charset="0"/>
                <a:cs typeface="+mn-cs"/>
              </a:rPr>
              <a:t>SSI</a:t>
            </a:r>
          </a:p>
        </p:txBody>
      </p:sp>
      <p:cxnSp>
        <p:nvCxnSpPr>
          <p:cNvPr id="23" name="Conector angulado 146">
            <a:extLst>
              <a:ext uri="{FF2B5EF4-FFF2-40B4-BE49-F238E27FC236}">
                <a16:creationId xmlns:a16="http://schemas.microsoft.com/office/drawing/2014/main" id="{0DA4CE8F-581C-2070-E648-738B721DA18F}"/>
              </a:ext>
            </a:extLst>
          </p:cNvPr>
          <p:cNvCxnSpPr>
            <a:cxnSpLocks/>
            <a:stCxn id="8" idx="1"/>
            <a:endCxn id="7" idx="2"/>
          </p:cNvCxnSpPr>
          <p:nvPr/>
        </p:nvCxnSpPr>
        <p:spPr>
          <a:xfrm rot="10800000">
            <a:off x="8836029" y="4422519"/>
            <a:ext cx="50901" cy="156141"/>
          </a:xfrm>
          <a:prstGeom prst="bentConnector2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25" name="Conector angulado 146">
            <a:extLst>
              <a:ext uri="{FF2B5EF4-FFF2-40B4-BE49-F238E27FC236}">
                <a16:creationId xmlns:a16="http://schemas.microsoft.com/office/drawing/2014/main" id="{88043D5E-ED5D-447A-45CB-EBE3C27E0B22}"/>
              </a:ext>
            </a:extLst>
          </p:cNvPr>
          <p:cNvCxnSpPr>
            <a:cxnSpLocks/>
            <a:stCxn id="9" idx="1"/>
            <a:endCxn id="7" idx="2"/>
          </p:cNvCxnSpPr>
          <p:nvPr/>
        </p:nvCxnSpPr>
        <p:spPr>
          <a:xfrm rot="10800000">
            <a:off x="8836029" y="4422519"/>
            <a:ext cx="50343" cy="323541"/>
          </a:xfrm>
          <a:prstGeom prst="bentConnector2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28" name="Conector angulado 146">
            <a:extLst>
              <a:ext uri="{FF2B5EF4-FFF2-40B4-BE49-F238E27FC236}">
                <a16:creationId xmlns:a16="http://schemas.microsoft.com/office/drawing/2014/main" id="{6987FE8C-CDA5-4F57-52E5-1A4566337E4A}"/>
              </a:ext>
            </a:extLst>
          </p:cNvPr>
          <p:cNvCxnSpPr>
            <a:cxnSpLocks/>
            <a:stCxn id="12" idx="1"/>
            <a:endCxn id="7" idx="2"/>
          </p:cNvCxnSpPr>
          <p:nvPr/>
        </p:nvCxnSpPr>
        <p:spPr>
          <a:xfrm rot="10800000">
            <a:off x="8836029" y="4422519"/>
            <a:ext cx="50343" cy="490941"/>
          </a:xfrm>
          <a:prstGeom prst="bentConnector2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29" name="Conector angulado 146">
            <a:extLst>
              <a:ext uri="{FF2B5EF4-FFF2-40B4-BE49-F238E27FC236}">
                <a16:creationId xmlns:a16="http://schemas.microsoft.com/office/drawing/2014/main" id="{294B6C7F-D9C5-C883-AF07-5911F0C3B3A1}"/>
              </a:ext>
            </a:extLst>
          </p:cNvPr>
          <p:cNvCxnSpPr>
            <a:cxnSpLocks/>
            <a:stCxn id="14" idx="1"/>
            <a:endCxn id="7" idx="2"/>
          </p:cNvCxnSpPr>
          <p:nvPr/>
        </p:nvCxnSpPr>
        <p:spPr>
          <a:xfrm rot="10800000">
            <a:off x="8836029" y="4422519"/>
            <a:ext cx="49785" cy="658341"/>
          </a:xfrm>
          <a:prstGeom prst="bentConnector2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34" name="Conector angulado 92">
            <a:extLst>
              <a:ext uri="{FF2B5EF4-FFF2-40B4-BE49-F238E27FC236}">
                <a16:creationId xmlns:a16="http://schemas.microsoft.com/office/drawing/2014/main" id="{E799B16B-9F17-602C-8DF7-6418E5A63ECD}"/>
              </a:ext>
            </a:extLst>
          </p:cNvPr>
          <p:cNvCxnSpPr>
            <a:cxnSpLocks/>
            <a:stCxn id="7" idx="0"/>
            <a:endCxn id="414" idx="2"/>
          </p:cNvCxnSpPr>
          <p:nvPr/>
        </p:nvCxnSpPr>
        <p:spPr>
          <a:xfrm rot="16200000" flipV="1">
            <a:off x="8369753" y="3750381"/>
            <a:ext cx="276736" cy="655815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39" name="Conector angulado 90">
            <a:extLst>
              <a:ext uri="{FF2B5EF4-FFF2-40B4-BE49-F238E27FC236}">
                <a16:creationId xmlns:a16="http://schemas.microsoft.com/office/drawing/2014/main" id="{D72F5A04-A0CB-9292-161D-49AA5297E466}"/>
              </a:ext>
            </a:extLst>
          </p:cNvPr>
          <p:cNvCxnSpPr>
            <a:cxnSpLocks/>
            <a:stCxn id="416" idx="0"/>
            <a:endCxn id="414" idx="2"/>
          </p:cNvCxnSpPr>
          <p:nvPr/>
        </p:nvCxnSpPr>
        <p:spPr>
          <a:xfrm rot="5400000" flipH="1" flipV="1">
            <a:off x="7916616" y="3955242"/>
            <a:ext cx="278918" cy="248276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45" name="Conector: Angulado 44">
            <a:extLst>
              <a:ext uri="{FF2B5EF4-FFF2-40B4-BE49-F238E27FC236}">
                <a16:creationId xmlns:a16="http://schemas.microsoft.com/office/drawing/2014/main" id="{D4BA8E76-D5F6-1971-35E5-B4F93F51B6CB}"/>
              </a:ext>
            </a:extLst>
          </p:cNvPr>
          <p:cNvCxnSpPr>
            <a:cxnSpLocks/>
          </p:cNvCxnSpPr>
          <p:nvPr/>
        </p:nvCxnSpPr>
        <p:spPr>
          <a:xfrm rot="5400000">
            <a:off x="2705496" y="953377"/>
            <a:ext cx="1938458" cy="3382362"/>
          </a:xfrm>
          <a:prstGeom prst="bentConnector3">
            <a:avLst>
              <a:gd name="adj1" fmla="val 88872"/>
            </a:avLst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18" name="Retângulo 117">
            <a:extLst>
              <a:ext uri="{FF2B5EF4-FFF2-40B4-BE49-F238E27FC236}">
                <a16:creationId xmlns:a16="http://schemas.microsoft.com/office/drawing/2014/main" id="{BC71856B-3437-FD77-308B-5F5EF172C887}"/>
              </a:ext>
            </a:extLst>
          </p:cNvPr>
          <p:cNvSpPr/>
          <p:nvPr/>
        </p:nvSpPr>
        <p:spPr>
          <a:xfrm>
            <a:off x="9089826" y="4210995"/>
            <a:ext cx="392053" cy="205861"/>
          </a:xfrm>
          <a:prstGeom prst="rect">
            <a:avLst/>
          </a:prstGeom>
          <a:solidFill>
            <a:srgbClr val="C00000"/>
          </a:solidFill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4200000" algn="t" rotWithShape="0">
              <a:prstClr val="black">
                <a:alpha val="40000"/>
              </a:prstClr>
            </a:outerShdw>
          </a:effectLst>
        </p:spPr>
        <p:txBody>
          <a:bodyPr lIns="40111" tIns="20057" rIns="40111" bIns="20057" rtlCol="0" anchor="ctr"/>
          <a:lstStyle/>
          <a:p>
            <a:pPr algn="ctr" defTabSz="6858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975" kern="0" dirty="0">
                <a:solidFill>
                  <a:prstClr val="white"/>
                </a:solidFill>
                <a:latin typeface="Franklin Gothic Demi Cond" pitchFamily="34" charset="0"/>
                <a:cs typeface="+mn-cs"/>
              </a:rPr>
              <a:t>DIT</a:t>
            </a:r>
          </a:p>
        </p:txBody>
      </p:sp>
      <p:cxnSp>
        <p:nvCxnSpPr>
          <p:cNvPr id="123" name="Conector angulado 92">
            <a:extLst>
              <a:ext uri="{FF2B5EF4-FFF2-40B4-BE49-F238E27FC236}">
                <a16:creationId xmlns:a16="http://schemas.microsoft.com/office/drawing/2014/main" id="{2049E648-BC26-F8A9-1DA3-75E70A33B5A9}"/>
              </a:ext>
            </a:extLst>
          </p:cNvPr>
          <p:cNvCxnSpPr>
            <a:cxnSpLocks/>
            <a:stCxn id="118" idx="0"/>
            <a:endCxn id="414" idx="2"/>
          </p:cNvCxnSpPr>
          <p:nvPr/>
        </p:nvCxnSpPr>
        <p:spPr>
          <a:xfrm rot="16200000" flipV="1">
            <a:off x="8597496" y="3522638"/>
            <a:ext cx="271074" cy="1105640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26" name="Conector: Angulado 125">
            <a:extLst>
              <a:ext uri="{FF2B5EF4-FFF2-40B4-BE49-F238E27FC236}">
                <a16:creationId xmlns:a16="http://schemas.microsoft.com/office/drawing/2014/main" id="{C3BB9560-CFDD-5FA9-BD6D-749861B68389}"/>
              </a:ext>
            </a:extLst>
          </p:cNvPr>
          <p:cNvCxnSpPr>
            <a:cxnSpLocks/>
            <a:stCxn id="26" idx="2"/>
            <a:endCxn id="781" idx="0"/>
          </p:cNvCxnSpPr>
          <p:nvPr/>
        </p:nvCxnSpPr>
        <p:spPr>
          <a:xfrm rot="5400000">
            <a:off x="4215127" y="2433981"/>
            <a:ext cx="1813109" cy="503020"/>
          </a:xfrm>
          <a:prstGeom prst="bentConnector3">
            <a:avLst>
              <a:gd name="adj1" fmla="val 89225"/>
            </a:avLst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24" name="Retângulo: Cantos Arredondados 223">
            <a:extLst>
              <a:ext uri="{FF2B5EF4-FFF2-40B4-BE49-F238E27FC236}">
                <a16:creationId xmlns:a16="http://schemas.microsoft.com/office/drawing/2014/main" id="{6C20DAF2-7693-D4E5-66B7-1D136676119D}"/>
              </a:ext>
            </a:extLst>
          </p:cNvPr>
          <p:cNvSpPr/>
          <p:nvPr/>
        </p:nvSpPr>
        <p:spPr>
          <a:xfrm>
            <a:off x="3645111" y="1497740"/>
            <a:ext cx="441060" cy="166395"/>
          </a:xfrm>
          <a:prstGeom prst="roundRect">
            <a:avLst/>
          </a:prstGeom>
          <a:solidFill>
            <a:srgbClr val="DEC8EE"/>
          </a:solidFill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1422" tIns="25714" rIns="51422" bIns="25714" rtlCol="0" anchor="ctr"/>
          <a:lstStyle/>
          <a:p>
            <a:pPr algn="ctr" defTabSz="68584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825" kern="0" cap="all" dirty="0" err="1">
                <a:solidFill>
                  <a:prstClr val="black"/>
                </a:solidFill>
                <a:latin typeface="Franklin Gothic Demi Cond" pitchFamily="34" charset="0"/>
              </a:rPr>
              <a:t>AUDi</a:t>
            </a:r>
            <a:endParaRPr lang="pt-BR" sz="825" kern="0" cap="all" dirty="0">
              <a:solidFill>
                <a:prstClr val="black"/>
              </a:solidFill>
              <a:latin typeface="Franklin Gothic Demi Cond" pitchFamily="34" charset="0"/>
            </a:endParaRPr>
          </a:p>
        </p:txBody>
      </p:sp>
      <p:sp>
        <p:nvSpPr>
          <p:cNvPr id="381" name="Retângulo: Cantos Arredondados 380">
            <a:extLst>
              <a:ext uri="{FF2B5EF4-FFF2-40B4-BE49-F238E27FC236}">
                <a16:creationId xmlns:a16="http://schemas.microsoft.com/office/drawing/2014/main" id="{93EBAD4D-F458-BBEB-217A-9EF5F8D9AA48}"/>
              </a:ext>
            </a:extLst>
          </p:cNvPr>
          <p:cNvSpPr/>
          <p:nvPr/>
        </p:nvSpPr>
        <p:spPr>
          <a:xfrm>
            <a:off x="5652070" y="2556085"/>
            <a:ext cx="432048" cy="180000"/>
          </a:xfrm>
          <a:prstGeom prst="roundRect">
            <a:avLst/>
          </a:prstGeom>
          <a:solidFill>
            <a:srgbClr val="DEC8EE"/>
          </a:solidFill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1422" tIns="25714" rIns="51422" bIns="25714" rtlCol="0" anchor="ctr"/>
          <a:lstStyle/>
          <a:p>
            <a:pPr algn="ctr" defTabSz="68584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825" kern="0" cap="all" dirty="0">
                <a:solidFill>
                  <a:prstClr val="black"/>
                </a:solidFill>
                <a:latin typeface="Franklin Gothic Demi Cond" pitchFamily="34" charset="0"/>
                <a:cs typeface="Arial" panose="020B0604020202020204" pitchFamily="34" charset="0"/>
              </a:rPr>
              <a:t>APGI</a:t>
            </a:r>
          </a:p>
        </p:txBody>
      </p:sp>
      <p:sp>
        <p:nvSpPr>
          <p:cNvPr id="388" name="Título 1">
            <a:extLst>
              <a:ext uri="{FF2B5EF4-FFF2-40B4-BE49-F238E27FC236}">
                <a16:creationId xmlns:a16="http://schemas.microsoft.com/office/drawing/2014/main" id="{D385EC04-87B2-06CE-938E-D17D19585FB2}"/>
              </a:ext>
            </a:extLst>
          </p:cNvPr>
          <p:cNvSpPr txBox="1">
            <a:spLocks/>
          </p:cNvSpPr>
          <p:nvPr/>
        </p:nvSpPr>
        <p:spPr>
          <a:xfrm>
            <a:off x="323478" y="265212"/>
            <a:ext cx="2861815" cy="9525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>
                <a:solidFill>
                  <a:schemeClr val="tx1"/>
                </a:solidFill>
                <a:latin typeface="Futura Bk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Futura B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Futura B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Futura B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Futura Bk" pitchFamily="34" charset="0"/>
              </a:defRPr>
            </a:lvl5pPr>
            <a:lvl6pPr marL="457233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Futura Bk" pitchFamily="34" charset="0"/>
              </a:defRPr>
            </a:lvl6pPr>
            <a:lvl7pPr marL="914464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Futura Bk" pitchFamily="34" charset="0"/>
              </a:defRPr>
            </a:lvl7pPr>
            <a:lvl8pPr marL="1371697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Futura Bk" pitchFamily="34" charset="0"/>
              </a:defRPr>
            </a:lvl8pPr>
            <a:lvl9pPr marL="1828928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Futura Bk" pitchFamily="34" charset="0"/>
              </a:defRPr>
            </a:lvl9pPr>
          </a:lstStyle>
          <a:p>
            <a:endParaRPr lang="pt-BR" sz="1400" dirty="0">
              <a:solidFill>
                <a:schemeClr val="accent1"/>
              </a:solidFill>
            </a:endParaRPr>
          </a:p>
        </p:txBody>
      </p:sp>
      <p:cxnSp>
        <p:nvCxnSpPr>
          <p:cNvPr id="500" name="Conector: Angulado 499">
            <a:extLst>
              <a:ext uri="{FF2B5EF4-FFF2-40B4-BE49-F238E27FC236}">
                <a16:creationId xmlns:a16="http://schemas.microsoft.com/office/drawing/2014/main" id="{0ED7C67E-AE70-062E-9CB6-5C1B4683B983}"/>
              </a:ext>
            </a:extLst>
          </p:cNvPr>
          <p:cNvCxnSpPr>
            <a:cxnSpLocks/>
            <a:stCxn id="26" idx="1"/>
            <a:endCxn id="224" idx="3"/>
          </p:cNvCxnSpPr>
          <p:nvPr/>
        </p:nvCxnSpPr>
        <p:spPr>
          <a:xfrm rot="10800000" flipV="1">
            <a:off x="4086171" y="1580936"/>
            <a:ext cx="747020" cy="1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1" name="Retângulo: Cantos Arredondados 64">
            <a:extLst>
              <a:ext uri="{FF2B5EF4-FFF2-40B4-BE49-F238E27FC236}">
                <a16:creationId xmlns:a16="http://schemas.microsoft.com/office/drawing/2014/main" id="{BE02236D-8C2F-66E7-527E-20AD0CB454B1}"/>
              </a:ext>
            </a:extLst>
          </p:cNvPr>
          <p:cNvSpPr/>
          <p:nvPr/>
        </p:nvSpPr>
        <p:spPr>
          <a:xfrm>
            <a:off x="5652070" y="2792006"/>
            <a:ext cx="432048" cy="180000"/>
          </a:xfrm>
          <a:prstGeom prst="roundRect">
            <a:avLst/>
          </a:prstGeom>
          <a:solidFill>
            <a:srgbClr val="DEC8EE"/>
          </a:solidFill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1422" tIns="25714" rIns="51422" bIns="25714" rtlCol="0" anchor="ctr"/>
          <a:lstStyle/>
          <a:p>
            <a:pPr algn="ctr" defTabSz="68584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825" kern="0" cap="all" dirty="0">
                <a:solidFill>
                  <a:prstClr val="black"/>
                </a:solidFill>
                <a:latin typeface="Franklin Gothic Demi Cond" pitchFamily="34" charset="0"/>
              </a:rPr>
              <a:t>aseg</a:t>
            </a:r>
          </a:p>
        </p:txBody>
      </p:sp>
      <p:sp>
        <p:nvSpPr>
          <p:cNvPr id="101" name="Retângulo 100">
            <a:extLst>
              <a:ext uri="{FF2B5EF4-FFF2-40B4-BE49-F238E27FC236}">
                <a16:creationId xmlns:a16="http://schemas.microsoft.com/office/drawing/2014/main" id="{EAF3971E-BD23-3AF1-9472-068724B97CEE}"/>
              </a:ext>
            </a:extLst>
          </p:cNvPr>
          <p:cNvSpPr/>
          <p:nvPr/>
        </p:nvSpPr>
        <p:spPr bwMode="auto">
          <a:xfrm>
            <a:off x="3493435" y="4723883"/>
            <a:ext cx="267840" cy="133920"/>
          </a:xfrm>
          <a:prstGeom prst="rect">
            <a:avLst/>
          </a:prstGeom>
          <a:solidFill>
            <a:srgbClr val="00B050"/>
          </a:solidFill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0111" tIns="20057" rIns="40111" bIns="20057" rtlCol="0" anchor="ctr"/>
          <a:lstStyle/>
          <a:p>
            <a:pPr algn="ctr" defTabSz="68584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800" kern="0" dirty="0">
                <a:solidFill>
                  <a:prstClr val="white"/>
                </a:solidFill>
                <a:latin typeface="Franklin Gothic Demi Cond" pitchFamily="34" charset="0"/>
                <a:cs typeface="+mn-cs"/>
              </a:rPr>
              <a:t>APR</a:t>
            </a:r>
          </a:p>
        </p:txBody>
      </p:sp>
      <p:cxnSp>
        <p:nvCxnSpPr>
          <p:cNvPr id="200" name="Conector angulado 101">
            <a:extLst>
              <a:ext uri="{FF2B5EF4-FFF2-40B4-BE49-F238E27FC236}">
                <a16:creationId xmlns:a16="http://schemas.microsoft.com/office/drawing/2014/main" id="{F0FD62A4-21FC-E1E5-60C4-BFA0DE367AEA}"/>
              </a:ext>
            </a:extLst>
          </p:cNvPr>
          <p:cNvCxnSpPr>
            <a:cxnSpLocks/>
          </p:cNvCxnSpPr>
          <p:nvPr/>
        </p:nvCxnSpPr>
        <p:spPr>
          <a:xfrm rot="10800000" flipV="1">
            <a:off x="5370422" y="2632281"/>
            <a:ext cx="287995" cy="1"/>
          </a:xfrm>
          <a:prstGeom prst="bentConnector3">
            <a:avLst>
              <a:gd name="adj1" fmla="val 50000"/>
            </a:avLst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Conector angulado 101">
            <a:extLst>
              <a:ext uri="{FF2B5EF4-FFF2-40B4-BE49-F238E27FC236}">
                <a16:creationId xmlns:a16="http://schemas.microsoft.com/office/drawing/2014/main" id="{3E0D4BE6-532C-A7B8-BF66-2A60A783DA70}"/>
              </a:ext>
            </a:extLst>
          </p:cNvPr>
          <p:cNvCxnSpPr>
            <a:cxnSpLocks/>
          </p:cNvCxnSpPr>
          <p:nvPr/>
        </p:nvCxnSpPr>
        <p:spPr>
          <a:xfrm rot="10800000" flipV="1">
            <a:off x="5364072" y="2879690"/>
            <a:ext cx="287995" cy="1"/>
          </a:xfrm>
          <a:prstGeom prst="bentConnector3">
            <a:avLst>
              <a:gd name="adj1" fmla="val 50000"/>
            </a:avLst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Conector angulado 146">
            <a:extLst>
              <a:ext uri="{FF2B5EF4-FFF2-40B4-BE49-F238E27FC236}">
                <a16:creationId xmlns:a16="http://schemas.microsoft.com/office/drawing/2014/main" id="{87BC32A0-B885-423E-6AA0-269126C84826}"/>
              </a:ext>
            </a:extLst>
          </p:cNvPr>
          <p:cNvCxnSpPr>
            <a:cxnSpLocks/>
            <a:stCxn id="464" idx="0"/>
            <a:endCxn id="462" idx="2"/>
          </p:cNvCxnSpPr>
          <p:nvPr/>
        </p:nvCxnSpPr>
        <p:spPr>
          <a:xfrm rot="16200000" flipV="1">
            <a:off x="10078229" y="4085685"/>
            <a:ext cx="282892" cy="4524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761" name="Retângulo 760">
            <a:extLst>
              <a:ext uri="{FF2B5EF4-FFF2-40B4-BE49-F238E27FC236}">
                <a16:creationId xmlns:a16="http://schemas.microsoft.com/office/drawing/2014/main" id="{019BA177-99AA-895B-CB5E-CCE3A37C2627}"/>
              </a:ext>
            </a:extLst>
          </p:cNvPr>
          <p:cNvSpPr/>
          <p:nvPr/>
        </p:nvSpPr>
        <p:spPr>
          <a:xfrm>
            <a:off x="5199613" y="4244702"/>
            <a:ext cx="385908" cy="198282"/>
          </a:xfrm>
          <a:prstGeom prst="rect">
            <a:avLst/>
          </a:prstGeom>
          <a:solidFill>
            <a:srgbClr val="456A1C"/>
          </a:solidFill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0111" tIns="20057" rIns="40111" bIns="20057" rtlCol="0" anchor="ctr"/>
          <a:lstStyle/>
          <a:p>
            <a:pPr algn="ctr" defTabSz="6858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975" kern="0" dirty="0">
                <a:solidFill>
                  <a:prstClr val="white"/>
                </a:solidFill>
                <a:latin typeface="Franklin Gothic Demi Cond" pitchFamily="34" charset="0"/>
                <a:cs typeface="+mn-cs"/>
              </a:rPr>
              <a:t>DFD</a:t>
            </a:r>
          </a:p>
        </p:txBody>
      </p:sp>
      <p:cxnSp>
        <p:nvCxnSpPr>
          <p:cNvPr id="762" name="Conector angulado 26">
            <a:extLst>
              <a:ext uri="{FF2B5EF4-FFF2-40B4-BE49-F238E27FC236}">
                <a16:creationId xmlns:a16="http://schemas.microsoft.com/office/drawing/2014/main" id="{209EF4E7-E843-3052-BA88-4FF66D029E22}"/>
              </a:ext>
            </a:extLst>
          </p:cNvPr>
          <p:cNvCxnSpPr>
            <a:cxnSpLocks/>
            <a:stCxn id="761" idx="0"/>
            <a:endCxn id="781" idx="2"/>
          </p:cNvCxnSpPr>
          <p:nvPr/>
        </p:nvCxnSpPr>
        <p:spPr>
          <a:xfrm rot="16200000" flipV="1">
            <a:off x="4989181" y="3841316"/>
            <a:ext cx="284376" cy="522396"/>
          </a:xfrm>
          <a:prstGeom prst="bentConnector3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763" name="Retângulo 762">
            <a:extLst>
              <a:ext uri="{FF2B5EF4-FFF2-40B4-BE49-F238E27FC236}">
                <a16:creationId xmlns:a16="http://schemas.microsoft.com/office/drawing/2014/main" id="{A3FC8BDC-8812-4F88-2597-BC5FCAF48FD5}"/>
              </a:ext>
            </a:extLst>
          </p:cNvPr>
          <p:cNvSpPr/>
          <p:nvPr/>
        </p:nvSpPr>
        <p:spPr bwMode="auto">
          <a:xfrm>
            <a:off x="5426995" y="4562957"/>
            <a:ext cx="267840" cy="133920"/>
          </a:xfrm>
          <a:prstGeom prst="rect">
            <a:avLst/>
          </a:prstGeom>
          <a:solidFill>
            <a:srgbClr val="456A1C"/>
          </a:solidFill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0111" tIns="20057" rIns="40111" bIns="20057" rtlCol="0" anchor="ctr"/>
          <a:lstStyle/>
          <a:p>
            <a:pPr algn="ctr" defTabSz="6858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" kern="0" dirty="0">
                <a:solidFill>
                  <a:prstClr val="white"/>
                </a:solidFill>
                <a:latin typeface="Franklin Gothic Demi Cond" pitchFamily="34" charset="0"/>
                <a:cs typeface="+mn-cs"/>
              </a:rPr>
              <a:t>APL</a:t>
            </a:r>
          </a:p>
        </p:txBody>
      </p:sp>
      <p:sp>
        <p:nvSpPr>
          <p:cNvPr id="764" name="Retângulo 763">
            <a:extLst>
              <a:ext uri="{FF2B5EF4-FFF2-40B4-BE49-F238E27FC236}">
                <a16:creationId xmlns:a16="http://schemas.microsoft.com/office/drawing/2014/main" id="{E5A15483-1E86-EC6D-B557-2FB01332FA91}"/>
              </a:ext>
            </a:extLst>
          </p:cNvPr>
          <p:cNvSpPr/>
          <p:nvPr/>
        </p:nvSpPr>
        <p:spPr bwMode="auto">
          <a:xfrm>
            <a:off x="5426995" y="4730357"/>
            <a:ext cx="267840" cy="133920"/>
          </a:xfrm>
          <a:prstGeom prst="rect">
            <a:avLst/>
          </a:prstGeom>
          <a:solidFill>
            <a:srgbClr val="456A1C"/>
          </a:solidFill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0111" tIns="20057" rIns="40111" bIns="20057" rtlCol="0" anchor="ctr"/>
          <a:lstStyle/>
          <a:p>
            <a:pPr algn="ctr" defTabSz="6858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" kern="0" dirty="0">
                <a:solidFill>
                  <a:prstClr val="white"/>
                </a:solidFill>
                <a:latin typeface="Franklin Gothic Demi Cond" pitchFamily="34" charset="0"/>
                <a:cs typeface="+mn-cs"/>
              </a:rPr>
              <a:t>AD1</a:t>
            </a:r>
          </a:p>
        </p:txBody>
      </p:sp>
      <p:sp>
        <p:nvSpPr>
          <p:cNvPr id="765" name="Retângulo 764">
            <a:extLst>
              <a:ext uri="{FF2B5EF4-FFF2-40B4-BE49-F238E27FC236}">
                <a16:creationId xmlns:a16="http://schemas.microsoft.com/office/drawing/2014/main" id="{CE4D8E4F-94B6-11D3-A716-B4E6E3A34179}"/>
              </a:ext>
            </a:extLst>
          </p:cNvPr>
          <p:cNvSpPr/>
          <p:nvPr/>
        </p:nvSpPr>
        <p:spPr bwMode="auto">
          <a:xfrm>
            <a:off x="5426995" y="4897757"/>
            <a:ext cx="267840" cy="133920"/>
          </a:xfrm>
          <a:prstGeom prst="rect">
            <a:avLst/>
          </a:prstGeom>
          <a:solidFill>
            <a:srgbClr val="456A1C"/>
          </a:solidFill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0111" tIns="20057" rIns="40111" bIns="20057" rtlCol="0" anchor="ctr"/>
          <a:lstStyle/>
          <a:p>
            <a:pPr algn="ctr" defTabSz="68584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800" kern="0" dirty="0">
                <a:solidFill>
                  <a:prstClr val="white"/>
                </a:solidFill>
                <a:latin typeface="Franklin Gothic Demi Cond" pitchFamily="34" charset="0"/>
                <a:cs typeface="+mn-cs"/>
              </a:rPr>
              <a:t>AD2</a:t>
            </a:r>
          </a:p>
        </p:txBody>
      </p:sp>
      <p:cxnSp>
        <p:nvCxnSpPr>
          <p:cNvPr id="766" name="Conector angulado 146">
            <a:extLst>
              <a:ext uri="{FF2B5EF4-FFF2-40B4-BE49-F238E27FC236}">
                <a16:creationId xmlns:a16="http://schemas.microsoft.com/office/drawing/2014/main" id="{EBA49D8F-789C-0D8B-600F-5D7BC3E315CC}"/>
              </a:ext>
            </a:extLst>
          </p:cNvPr>
          <p:cNvCxnSpPr>
            <a:cxnSpLocks/>
            <a:stCxn id="763" idx="1"/>
            <a:endCxn id="761" idx="2"/>
          </p:cNvCxnSpPr>
          <p:nvPr/>
        </p:nvCxnSpPr>
        <p:spPr>
          <a:xfrm rot="10800000">
            <a:off x="5392567" y="4442985"/>
            <a:ext cx="34428" cy="186933"/>
          </a:xfrm>
          <a:prstGeom prst="bentConnector2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767" name="Conector angulado 146">
            <a:extLst>
              <a:ext uri="{FF2B5EF4-FFF2-40B4-BE49-F238E27FC236}">
                <a16:creationId xmlns:a16="http://schemas.microsoft.com/office/drawing/2014/main" id="{D28E434A-D3FB-5783-3377-7710AE2D4C44}"/>
              </a:ext>
            </a:extLst>
          </p:cNvPr>
          <p:cNvCxnSpPr>
            <a:cxnSpLocks/>
            <a:stCxn id="764" idx="1"/>
            <a:endCxn id="761" idx="2"/>
          </p:cNvCxnSpPr>
          <p:nvPr/>
        </p:nvCxnSpPr>
        <p:spPr>
          <a:xfrm rot="10800000">
            <a:off x="5392567" y="4442985"/>
            <a:ext cx="34428" cy="354333"/>
          </a:xfrm>
          <a:prstGeom prst="bentConnector2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768" name="Conector angulado 146">
            <a:extLst>
              <a:ext uri="{FF2B5EF4-FFF2-40B4-BE49-F238E27FC236}">
                <a16:creationId xmlns:a16="http://schemas.microsoft.com/office/drawing/2014/main" id="{660280D4-D571-B642-9B9D-4E067DA993BC}"/>
              </a:ext>
            </a:extLst>
          </p:cNvPr>
          <p:cNvCxnSpPr>
            <a:cxnSpLocks/>
            <a:stCxn id="765" idx="1"/>
            <a:endCxn id="761" idx="2"/>
          </p:cNvCxnSpPr>
          <p:nvPr/>
        </p:nvCxnSpPr>
        <p:spPr>
          <a:xfrm rot="10800000">
            <a:off x="5392567" y="4442985"/>
            <a:ext cx="34428" cy="521733"/>
          </a:xfrm>
          <a:prstGeom prst="bentConnector2">
            <a:avLst/>
          </a:prstGeom>
          <a:solidFill>
            <a:srgbClr val="00B050"/>
          </a:solidFill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69" name="Retângulo 768">
            <a:extLst>
              <a:ext uri="{FF2B5EF4-FFF2-40B4-BE49-F238E27FC236}">
                <a16:creationId xmlns:a16="http://schemas.microsoft.com/office/drawing/2014/main" id="{177B0C78-7FB4-2004-AC27-0CF76752CC70}"/>
              </a:ext>
            </a:extLst>
          </p:cNvPr>
          <p:cNvSpPr/>
          <p:nvPr/>
        </p:nvSpPr>
        <p:spPr>
          <a:xfrm>
            <a:off x="4752799" y="4244702"/>
            <a:ext cx="385908" cy="198282"/>
          </a:xfrm>
          <a:prstGeom prst="rect">
            <a:avLst/>
          </a:prstGeom>
          <a:solidFill>
            <a:srgbClr val="456A1C"/>
          </a:solidFill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0111" tIns="20057" rIns="40111" bIns="20057" rtlCol="0" anchor="ctr"/>
          <a:lstStyle/>
          <a:p>
            <a:pPr algn="ctr" defTabSz="68584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975" kern="0" dirty="0">
                <a:solidFill>
                  <a:prstClr val="white"/>
                </a:solidFill>
                <a:latin typeface="Franklin Gothic Demi Cond" pitchFamily="34" charset="0"/>
                <a:cs typeface="+mn-cs"/>
              </a:rPr>
              <a:t>DFR</a:t>
            </a:r>
          </a:p>
        </p:txBody>
      </p:sp>
      <p:sp>
        <p:nvSpPr>
          <p:cNvPr id="770" name="Retângulo 769">
            <a:extLst>
              <a:ext uri="{FF2B5EF4-FFF2-40B4-BE49-F238E27FC236}">
                <a16:creationId xmlns:a16="http://schemas.microsoft.com/office/drawing/2014/main" id="{15CECFDE-932F-FBE7-414E-2EDF0E61B6BC}"/>
              </a:ext>
            </a:extLst>
          </p:cNvPr>
          <p:cNvSpPr/>
          <p:nvPr/>
        </p:nvSpPr>
        <p:spPr bwMode="auto">
          <a:xfrm>
            <a:off x="4986390" y="4566452"/>
            <a:ext cx="267840" cy="133920"/>
          </a:xfrm>
          <a:prstGeom prst="rect">
            <a:avLst/>
          </a:prstGeom>
          <a:solidFill>
            <a:srgbClr val="456A1C"/>
          </a:solidFill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0111" tIns="20057" rIns="40111" bIns="20057" rtlCol="0" anchor="ctr"/>
          <a:lstStyle/>
          <a:p>
            <a:pPr algn="ctr" defTabSz="6858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" kern="0" dirty="0">
                <a:solidFill>
                  <a:prstClr val="white"/>
                </a:solidFill>
                <a:latin typeface="Franklin Gothic Demi Cond" pitchFamily="34" charset="0"/>
                <a:cs typeface="+mn-cs"/>
              </a:rPr>
              <a:t>AR1</a:t>
            </a:r>
          </a:p>
        </p:txBody>
      </p:sp>
      <p:sp>
        <p:nvSpPr>
          <p:cNvPr id="771" name="Retângulo 770">
            <a:extLst>
              <a:ext uri="{FF2B5EF4-FFF2-40B4-BE49-F238E27FC236}">
                <a16:creationId xmlns:a16="http://schemas.microsoft.com/office/drawing/2014/main" id="{BE556B4F-FA75-7126-45D4-C043BC226EA8}"/>
              </a:ext>
            </a:extLst>
          </p:cNvPr>
          <p:cNvSpPr/>
          <p:nvPr/>
        </p:nvSpPr>
        <p:spPr bwMode="auto">
          <a:xfrm>
            <a:off x="4986390" y="4733852"/>
            <a:ext cx="267840" cy="133920"/>
          </a:xfrm>
          <a:prstGeom prst="rect">
            <a:avLst/>
          </a:prstGeom>
          <a:solidFill>
            <a:srgbClr val="456A1C"/>
          </a:solidFill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0111" tIns="20057" rIns="40111" bIns="20057" rtlCol="0" anchor="ctr"/>
          <a:lstStyle/>
          <a:p>
            <a:pPr algn="ctr" defTabSz="6858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" kern="0" dirty="0">
                <a:solidFill>
                  <a:prstClr val="white"/>
                </a:solidFill>
                <a:latin typeface="Franklin Gothic Demi Cond" pitchFamily="34" charset="0"/>
                <a:cs typeface="+mn-cs"/>
              </a:rPr>
              <a:t>AR2</a:t>
            </a:r>
          </a:p>
        </p:txBody>
      </p:sp>
      <p:sp>
        <p:nvSpPr>
          <p:cNvPr id="772" name="Retângulo 771">
            <a:extLst>
              <a:ext uri="{FF2B5EF4-FFF2-40B4-BE49-F238E27FC236}">
                <a16:creationId xmlns:a16="http://schemas.microsoft.com/office/drawing/2014/main" id="{FF770224-1338-07C4-D3AF-0FB6A5450EA6}"/>
              </a:ext>
            </a:extLst>
          </p:cNvPr>
          <p:cNvSpPr/>
          <p:nvPr/>
        </p:nvSpPr>
        <p:spPr bwMode="auto">
          <a:xfrm>
            <a:off x="4989278" y="4904216"/>
            <a:ext cx="267840" cy="133920"/>
          </a:xfrm>
          <a:prstGeom prst="rect">
            <a:avLst/>
          </a:prstGeom>
          <a:solidFill>
            <a:srgbClr val="456A1C"/>
          </a:solidFill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0111" tIns="20057" rIns="40111" bIns="20057" rtlCol="0" anchor="ctr"/>
          <a:lstStyle/>
          <a:p>
            <a:pPr algn="ctr" defTabSz="68584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800" kern="0" dirty="0">
                <a:solidFill>
                  <a:prstClr val="white"/>
                </a:solidFill>
                <a:latin typeface="Franklin Gothic Demi Cond" pitchFamily="34" charset="0"/>
                <a:cs typeface="+mn-cs"/>
              </a:rPr>
              <a:t>AR3</a:t>
            </a:r>
          </a:p>
        </p:txBody>
      </p:sp>
      <p:cxnSp>
        <p:nvCxnSpPr>
          <p:cNvPr id="774" name="Conector angulado 146">
            <a:extLst>
              <a:ext uri="{FF2B5EF4-FFF2-40B4-BE49-F238E27FC236}">
                <a16:creationId xmlns:a16="http://schemas.microsoft.com/office/drawing/2014/main" id="{A6E51B9C-0C49-B7EF-956E-7494B68803EC}"/>
              </a:ext>
            </a:extLst>
          </p:cNvPr>
          <p:cNvCxnSpPr>
            <a:cxnSpLocks/>
            <a:stCxn id="770" idx="1"/>
            <a:endCxn id="769" idx="2"/>
          </p:cNvCxnSpPr>
          <p:nvPr/>
        </p:nvCxnSpPr>
        <p:spPr>
          <a:xfrm rot="10800000">
            <a:off x="4945754" y="4442984"/>
            <a:ext cx="40637" cy="190428"/>
          </a:xfrm>
          <a:prstGeom prst="bentConnector2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775" name="Conector angulado 146">
            <a:extLst>
              <a:ext uri="{FF2B5EF4-FFF2-40B4-BE49-F238E27FC236}">
                <a16:creationId xmlns:a16="http://schemas.microsoft.com/office/drawing/2014/main" id="{D31DD482-F5BE-3799-2EE3-B9D32D85FC0E}"/>
              </a:ext>
            </a:extLst>
          </p:cNvPr>
          <p:cNvCxnSpPr>
            <a:cxnSpLocks/>
            <a:stCxn id="771" idx="1"/>
            <a:endCxn id="769" idx="2"/>
          </p:cNvCxnSpPr>
          <p:nvPr/>
        </p:nvCxnSpPr>
        <p:spPr>
          <a:xfrm rot="10800000">
            <a:off x="4945754" y="4442984"/>
            <a:ext cx="40637" cy="357828"/>
          </a:xfrm>
          <a:prstGeom prst="bentConnector2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776" name="Conector angulado 146">
            <a:extLst>
              <a:ext uri="{FF2B5EF4-FFF2-40B4-BE49-F238E27FC236}">
                <a16:creationId xmlns:a16="http://schemas.microsoft.com/office/drawing/2014/main" id="{198801A9-3ADF-0389-E515-7EDA8FFB9F49}"/>
              </a:ext>
            </a:extLst>
          </p:cNvPr>
          <p:cNvCxnSpPr>
            <a:cxnSpLocks/>
            <a:stCxn id="772" idx="1"/>
            <a:endCxn id="769" idx="2"/>
          </p:cNvCxnSpPr>
          <p:nvPr/>
        </p:nvCxnSpPr>
        <p:spPr>
          <a:xfrm rot="10800000">
            <a:off x="4945754" y="4442984"/>
            <a:ext cx="43525" cy="528192"/>
          </a:xfrm>
          <a:prstGeom prst="bentConnector2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778" name="Conector angulado 26">
            <a:extLst>
              <a:ext uri="{FF2B5EF4-FFF2-40B4-BE49-F238E27FC236}">
                <a16:creationId xmlns:a16="http://schemas.microsoft.com/office/drawing/2014/main" id="{AFEE5464-CF8F-87E7-0171-8B21A16AAB2B}"/>
              </a:ext>
            </a:extLst>
          </p:cNvPr>
          <p:cNvCxnSpPr>
            <a:cxnSpLocks/>
            <a:stCxn id="769" idx="0"/>
            <a:endCxn id="781" idx="2"/>
          </p:cNvCxnSpPr>
          <p:nvPr/>
        </p:nvCxnSpPr>
        <p:spPr>
          <a:xfrm rot="16200000" flipV="1">
            <a:off x="4765774" y="4064723"/>
            <a:ext cx="284376" cy="75582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781" name="Retângulo 780">
            <a:extLst>
              <a:ext uri="{FF2B5EF4-FFF2-40B4-BE49-F238E27FC236}">
                <a16:creationId xmlns:a16="http://schemas.microsoft.com/office/drawing/2014/main" id="{52477EDA-2A23-B451-A113-0FEB33F15607}"/>
              </a:ext>
            </a:extLst>
          </p:cNvPr>
          <p:cNvSpPr/>
          <p:nvPr/>
        </p:nvSpPr>
        <p:spPr>
          <a:xfrm>
            <a:off x="4367971" y="3592046"/>
            <a:ext cx="1004400" cy="368280"/>
          </a:xfrm>
          <a:prstGeom prst="rect">
            <a:avLst/>
          </a:prstGeom>
          <a:solidFill>
            <a:srgbClr val="456A1C"/>
          </a:solidFill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0111" tIns="20057" rIns="40111" bIns="20057" rtlCol="0" anchor="ctr"/>
          <a:lstStyle/>
          <a:p>
            <a:pPr algn="ctr" defTabSz="6858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" kern="0" dirty="0">
                <a:solidFill>
                  <a:prstClr val="white"/>
                </a:solidFill>
                <a:latin typeface="Franklin Gothic Demi Cond" pitchFamily="34" charset="0"/>
                <a:cs typeface="+mn-cs"/>
              </a:rPr>
              <a:t>Diretoria de Soluções Fiscais e Tributárias </a:t>
            </a:r>
          </a:p>
        </p:txBody>
      </p:sp>
      <p:sp>
        <p:nvSpPr>
          <p:cNvPr id="782" name="Retângulo 781">
            <a:extLst>
              <a:ext uri="{FF2B5EF4-FFF2-40B4-BE49-F238E27FC236}">
                <a16:creationId xmlns:a16="http://schemas.microsoft.com/office/drawing/2014/main" id="{5B3912A6-C1F2-79E2-9C23-943CD4F91CFA}"/>
              </a:ext>
            </a:extLst>
          </p:cNvPr>
          <p:cNvSpPr/>
          <p:nvPr/>
        </p:nvSpPr>
        <p:spPr>
          <a:xfrm>
            <a:off x="4307847" y="4243989"/>
            <a:ext cx="385908" cy="198282"/>
          </a:xfrm>
          <a:prstGeom prst="rect">
            <a:avLst/>
          </a:prstGeom>
          <a:solidFill>
            <a:srgbClr val="456A1C"/>
          </a:solidFill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0111" tIns="20057" rIns="40111" bIns="20057" rtlCol="0" anchor="ctr"/>
          <a:lstStyle/>
          <a:p>
            <a:pPr algn="ctr" defTabSz="6858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975" kern="0" dirty="0">
                <a:solidFill>
                  <a:prstClr val="white"/>
                </a:solidFill>
                <a:latin typeface="Franklin Gothic Demi Cond" pitchFamily="34" charset="0"/>
                <a:cs typeface="+mn-cs"/>
              </a:rPr>
              <a:t>DTN</a:t>
            </a:r>
          </a:p>
        </p:txBody>
      </p:sp>
      <p:cxnSp>
        <p:nvCxnSpPr>
          <p:cNvPr id="783" name="Conector angulado 26">
            <a:extLst>
              <a:ext uri="{FF2B5EF4-FFF2-40B4-BE49-F238E27FC236}">
                <a16:creationId xmlns:a16="http://schemas.microsoft.com/office/drawing/2014/main" id="{B53F4555-8F7C-60AA-E85E-1D9F0D88FF4B}"/>
              </a:ext>
            </a:extLst>
          </p:cNvPr>
          <p:cNvCxnSpPr>
            <a:cxnSpLocks/>
            <a:endCxn id="781" idx="2"/>
          </p:cNvCxnSpPr>
          <p:nvPr/>
        </p:nvCxnSpPr>
        <p:spPr>
          <a:xfrm rot="5400000" flipH="1" flipV="1">
            <a:off x="4502600" y="3872871"/>
            <a:ext cx="280115" cy="455027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784" name="Conector angulado 173">
            <a:extLst>
              <a:ext uri="{FF2B5EF4-FFF2-40B4-BE49-F238E27FC236}">
                <a16:creationId xmlns:a16="http://schemas.microsoft.com/office/drawing/2014/main" id="{4850224A-AF31-F32F-4456-BDE300711EDA}"/>
              </a:ext>
            </a:extLst>
          </p:cNvPr>
          <p:cNvCxnSpPr>
            <a:cxnSpLocks/>
            <a:stCxn id="787" idx="0"/>
            <a:endCxn id="786" idx="2"/>
          </p:cNvCxnSpPr>
          <p:nvPr/>
        </p:nvCxnSpPr>
        <p:spPr>
          <a:xfrm rot="5400000" flipH="1" flipV="1">
            <a:off x="2631678" y="3870259"/>
            <a:ext cx="278579" cy="461248"/>
          </a:xfrm>
          <a:prstGeom prst="bentConnector3">
            <a:avLst>
              <a:gd name="adj1" fmla="val 52280"/>
            </a:avLst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785" name="Conector angulado 174">
            <a:extLst>
              <a:ext uri="{FF2B5EF4-FFF2-40B4-BE49-F238E27FC236}">
                <a16:creationId xmlns:a16="http://schemas.microsoft.com/office/drawing/2014/main" id="{801B8E4A-EDCC-0147-8B23-E872104157DC}"/>
              </a:ext>
            </a:extLst>
          </p:cNvPr>
          <p:cNvCxnSpPr>
            <a:cxnSpLocks/>
            <a:stCxn id="803" idx="0"/>
            <a:endCxn id="786" idx="2"/>
          </p:cNvCxnSpPr>
          <p:nvPr/>
        </p:nvCxnSpPr>
        <p:spPr>
          <a:xfrm rot="16200000" flipV="1">
            <a:off x="2867341" y="4095844"/>
            <a:ext cx="272161" cy="3660"/>
          </a:xfrm>
          <a:prstGeom prst="bentConnector3">
            <a:avLst>
              <a:gd name="adj1" fmla="val 100164"/>
            </a:avLst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786" name="Retângulo 785">
            <a:extLst>
              <a:ext uri="{FF2B5EF4-FFF2-40B4-BE49-F238E27FC236}">
                <a16:creationId xmlns:a16="http://schemas.microsoft.com/office/drawing/2014/main" id="{8A19FA58-298C-EE7F-9F11-8D9131DCF76B}"/>
              </a:ext>
            </a:extLst>
          </p:cNvPr>
          <p:cNvSpPr/>
          <p:nvPr/>
        </p:nvSpPr>
        <p:spPr>
          <a:xfrm>
            <a:off x="2499391" y="3593313"/>
            <a:ext cx="1004400" cy="368280"/>
          </a:xfrm>
          <a:prstGeom prst="rect">
            <a:avLst/>
          </a:prstGeom>
          <a:solidFill>
            <a:srgbClr val="00B050"/>
          </a:solidFill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0111" tIns="20057" rIns="40111" bIns="20057" rtlCol="0" anchor="ctr"/>
          <a:lstStyle/>
          <a:p>
            <a:pPr algn="ctr" defTabSz="6858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" kern="0" dirty="0">
                <a:solidFill>
                  <a:prstClr val="white"/>
                </a:solidFill>
                <a:latin typeface="Franklin Gothic Demi Cond" pitchFamily="34" charset="0"/>
                <a:cs typeface="+mn-cs"/>
              </a:rPr>
              <a:t>Diretoria de Sistemas Transacionais</a:t>
            </a:r>
          </a:p>
        </p:txBody>
      </p:sp>
      <p:sp>
        <p:nvSpPr>
          <p:cNvPr id="787" name="Retângulo 786">
            <a:extLst>
              <a:ext uri="{FF2B5EF4-FFF2-40B4-BE49-F238E27FC236}">
                <a16:creationId xmlns:a16="http://schemas.microsoft.com/office/drawing/2014/main" id="{93F8157E-4C05-60B3-F784-24C5BC89E6CA}"/>
              </a:ext>
            </a:extLst>
          </p:cNvPr>
          <p:cNvSpPr/>
          <p:nvPr/>
        </p:nvSpPr>
        <p:spPr>
          <a:xfrm>
            <a:off x="2340841" y="4240172"/>
            <a:ext cx="399004" cy="199443"/>
          </a:xfrm>
          <a:prstGeom prst="rect">
            <a:avLst/>
          </a:prstGeom>
          <a:solidFill>
            <a:srgbClr val="00B050"/>
          </a:solidFill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0111" tIns="20057" rIns="40111" bIns="20057" rtlCol="0" anchor="ctr"/>
          <a:lstStyle/>
          <a:p>
            <a:pPr algn="ctr" defTabSz="6858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975" kern="0" dirty="0">
                <a:solidFill>
                  <a:schemeClr val="bg1"/>
                </a:solidFill>
                <a:latin typeface="Franklin Gothic Demi Cond" pitchFamily="34" charset="0"/>
                <a:cs typeface="+mn-cs"/>
              </a:rPr>
              <a:t>DTR</a:t>
            </a:r>
          </a:p>
        </p:txBody>
      </p:sp>
      <p:sp>
        <p:nvSpPr>
          <p:cNvPr id="789" name="Retângulo 788">
            <a:extLst>
              <a:ext uri="{FF2B5EF4-FFF2-40B4-BE49-F238E27FC236}">
                <a16:creationId xmlns:a16="http://schemas.microsoft.com/office/drawing/2014/main" id="{77D63293-83DC-36EC-1173-0C6C75159F9C}"/>
              </a:ext>
            </a:extLst>
          </p:cNvPr>
          <p:cNvSpPr/>
          <p:nvPr/>
        </p:nvSpPr>
        <p:spPr bwMode="auto">
          <a:xfrm>
            <a:off x="2574038" y="4552046"/>
            <a:ext cx="267840" cy="133920"/>
          </a:xfrm>
          <a:prstGeom prst="rect">
            <a:avLst/>
          </a:prstGeom>
          <a:solidFill>
            <a:srgbClr val="00B050"/>
          </a:solidFill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0111" tIns="20057" rIns="40111" bIns="20057" rtlCol="0" anchor="ctr"/>
          <a:lstStyle/>
          <a:p>
            <a:pPr algn="ctr" defTabSz="6858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" kern="0" dirty="0">
                <a:solidFill>
                  <a:prstClr val="white"/>
                </a:solidFill>
                <a:latin typeface="Franklin Gothic Demi Cond" pitchFamily="34" charset="0"/>
                <a:cs typeface="+mn-cs"/>
              </a:rPr>
              <a:t>AT1</a:t>
            </a:r>
          </a:p>
        </p:txBody>
      </p:sp>
      <p:sp>
        <p:nvSpPr>
          <p:cNvPr id="790" name="Retângulo 789">
            <a:extLst>
              <a:ext uri="{FF2B5EF4-FFF2-40B4-BE49-F238E27FC236}">
                <a16:creationId xmlns:a16="http://schemas.microsoft.com/office/drawing/2014/main" id="{7FEA9B71-3D74-2813-7BA2-4E55BC249CED}"/>
              </a:ext>
            </a:extLst>
          </p:cNvPr>
          <p:cNvSpPr/>
          <p:nvPr/>
        </p:nvSpPr>
        <p:spPr bwMode="auto">
          <a:xfrm>
            <a:off x="2573778" y="4719446"/>
            <a:ext cx="267840" cy="133920"/>
          </a:xfrm>
          <a:prstGeom prst="rect">
            <a:avLst/>
          </a:prstGeom>
          <a:solidFill>
            <a:srgbClr val="00B050"/>
          </a:solidFill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0111" tIns="20057" rIns="40111" bIns="20057" rtlCol="0" anchor="ctr"/>
          <a:lstStyle/>
          <a:p>
            <a:pPr algn="ctr" defTabSz="6858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" kern="0" dirty="0">
                <a:solidFill>
                  <a:prstClr val="white"/>
                </a:solidFill>
                <a:latin typeface="Franklin Gothic Demi Cond" pitchFamily="34" charset="0"/>
                <a:cs typeface="+mn-cs"/>
              </a:rPr>
              <a:t>AT2</a:t>
            </a:r>
          </a:p>
        </p:txBody>
      </p:sp>
      <p:sp>
        <p:nvSpPr>
          <p:cNvPr id="791" name="Retângulo 790">
            <a:extLst>
              <a:ext uri="{FF2B5EF4-FFF2-40B4-BE49-F238E27FC236}">
                <a16:creationId xmlns:a16="http://schemas.microsoft.com/office/drawing/2014/main" id="{8C5AC810-F785-3E14-783F-A8F0E08D1C90}"/>
              </a:ext>
            </a:extLst>
          </p:cNvPr>
          <p:cNvSpPr/>
          <p:nvPr/>
        </p:nvSpPr>
        <p:spPr bwMode="auto">
          <a:xfrm>
            <a:off x="2573138" y="4886846"/>
            <a:ext cx="267840" cy="133920"/>
          </a:xfrm>
          <a:prstGeom prst="rect">
            <a:avLst/>
          </a:prstGeom>
          <a:solidFill>
            <a:srgbClr val="00B050"/>
          </a:solidFill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0111" tIns="20057" rIns="40111" bIns="20057" rtlCol="0" anchor="ctr"/>
          <a:lstStyle/>
          <a:p>
            <a:pPr algn="ctr" defTabSz="68584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800" kern="0" dirty="0">
                <a:solidFill>
                  <a:prstClr val="white"/>
                </a:solidFill>
                <a:latin typeface="Franklin Gothic Demi Cond" pitchFamily="34" charset="0"/>
                <a:cs typeface="+mn-cs"/>
              </a:rPr>
              <a:t>AT3</a:t>
            </a:r>
          </a:p>
        </p:txBody>
      </p:sp>
      <p:sp>
        <p:nvSpPr>
          <p:cNvPr id="792" name="Retângulo 791">
            <a:extLst>
              <a:ext uri="{FF2B5EF4-FFF2-40B4-BE49-F238E27FC236}">
                <a16:creationId xmlns:a16="http://schemas.microsoft.com/office/drawing/2014/main" id="{6A1D9160-6E6F-DF17-7969-A289B79E958B}"/>
              </a:ext>
            </a:extLst>
          </p:cNvPr>
          <p:cNvSpPr/>
          <p:nvPr/>
        </p:nvSpPr>
        <p:spPr bwMode="auto">
          <a:xfrm>
            <a:off x="3495874" y="4905983"/>
            <a:ext cx="267840" cy="133920"/>
          </a:xfrm>
          <a:prstGeom prst="rect">
            <a:avLst/>
          </a:prstGeom>
          <a:solidFill>
            <a:srgbClr val="00B050"/>
          </a:solidFill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0111" tIns="20057" rIns="40111" bIns="20057" rtlCol="0" anchor="ctr"/>
          <a:lstStyle/>
          <a:p>
            <a:pPr algn="ctr" defTabSz="68584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800" kern="0" dirty="0">
                <a:solidFill>
                  <a:schemeClr val="bg1"/>
                </a:solidFill>
                <a:latin typeface="Franklin Gothic Demi Cond" pitchFamily="34" charset="0"/>
              </a:rPr>
              <a:t>ASP</a:t>
            </a:r>
            <a:endParaRPr lang="pt-BR" sz="800" kern="0" dirty="0">
              <a:solidFill>
                <a:prstClr val="white"/>
              </a:solidFill>
              <a:latin typeface="Franklin Gothic Demi Cond" pitchFamily="34" charset="0"/>
              <a:cs typeface="+mn-cs"/>
            </a:endParaRPr>
          </a:p>
        </p:txBody>
      </p:sp>
      <p:cxnSp>
        <p:nvCxnSpPr>
          <p:cNvPr id="796" name="Conector angulado 146">
            <a:extLst>
              <a:ext uri="{FF2B5EF4-FFF2-40B4-BE49-F238E27FC236}">
                <a16:creationId xmlns:a16="http://schemas.microsoft.com/office/drawing/2014/main" id="{F4969F32-553E-C2D9-5DE8-EA033253D6F1}"/>
              </a:ext>
            </a:extLst>
          </p:cNvPr>
          <p:cNvCxnSpPr>
            <a:cxnSpLocks/>
            <a:stCxn id="789" idx="1"/>
            <a:endCxn id="787" idx="2"/>
          </p:cNvCxnSpPr>
          <p:nvPr/>
        </p:nvCxnSpPr>
        <p:spPr>
          <a:xfrm rot="10800000">
            <a:off x="2540344" y="4439616"/>
            <a:ext cx="33695" cy="179391"/>
          </a:xfrm>
          <a:prstGeom prst="bentConnector2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797" name="Conector angulado 146">
            <a:extLst>
              <a:ext uri="{FF2B5EF4-FFF2-40B4-BE49-F238E27FC236}">
                <a16:creationId xmlns:a16="http://schemas.microsoft.com/office/drawing/2014/main" id="{8C896952-3CF0-5310-9DBF-2F35E5D66D9D}"/>
              </a:ext>
            </a:extLst>
          </p:cNvPr>
          <p:cNvCxnSpPr>
            <a:cxnSpLocks/>
            <a:stCxn id="790" idx="1"/>
            <a:endCxn id="787" idx="2"/>
          </p:cNvCxnSpPr>
          <p:nvPr/>
        </p:nvCxnSpPr>
        <p:spPr>
          <a:xfrm rot="10800000">
            <a:off x="2540344" y="4439616"/>
            <a:ext cx="33435" cy="346791"/>
          </a:xfrm>
          <a:prstGeom prst="bentConnector2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798" name="Conector angulado 146">
            <a:extLst>
              <a:ext uri="{FF2B5EF4-FFF2-40B4-BE49-F238E27FC236}">
                <a16:creationId xmlns:a16="http://schemas.microsoft.com/office/drawing/2014/main" id="{6E394E47-6B57-A184-6847-B1F3BF0343AA}"/>
              </a:ext>
            </a:extLst>
          </p:cNvPr>
          <p:cNvCxnSpPr>
            <a:cxnSpLocks/>
            <a:stCxn id="791" idx="1"/>
            <a:endCxn id="787" idx="2"/>
          </p:cNvCxnSpPr>
          <p:nvPr/>
        </p:nvCxnSpPr>
        <p:spPr>
          <a:xfrm rot="10800000">
            <a:off x="2540344" y="4439616"/>
            <a:ext cx="32795" cy="514191"/>
          </a:xfrm>
          <a:prstGeom prst="bentConnector2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799" name="Conector angulado 146">
            <a:extLst>
              <a:ext uri="{FF2B5EF4-FFF2-40B4-BE49-F238E27FC236}">
                <a16:creationId xmlns:a16="http://schemas.microsoft.com/office/drawing/2014/main" id="{2A2A790E-A61A-17B5-92A1-2DA9F23D5747}"/>
              </a:ext>
            </a:extLst>
          </p:cNvPr>
          <p:cNvCxnSpPr>
            <a:cxnSpLocks/>
            <a:stCxn id="792" idx="1"/>
            <a:endCxn id="292" idx="2"/>
          </p:cNvCxnSpPr>
          <p:nvPr/>
        </p:nvCxnSpPr>
        <p:spPr>
          <a:xfrm rot="10800000">
            <a:off x="3455576" y="4428837"/>
            <a:ext cx="40299" cy="544107"/>
          </a:xfrm>
          <a:prstGeom prst="bentConnector2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800" name="Retângulo 799">
            <a:extLst>
              <a:ext uri="{FF2B5EF4-FFF2-40B4-BE49-F238E27FC236}">
                <a16:creationId xmlns:a16="http://schemas.microsoft.com/office/drawing/2014/main" id="{0527E01C-7301-F7CC-5945-DBA79A9A59A6}"/>
              </a:ext>
            </a:extLst>
          </p:cNvPr>
          <p:cNvSpPr/>
          <p:nvPr/>
        </p:nvSpPr>
        <p:spPr bwMode="auto">
          <a:xfrm>
            <a:off x="2569248" y="5061328"/>
            <a:ext cx="267840" cy="133920"/>
          </a:xfrm>
          <a:prstGeom prst="rect">
            <a:avLst/>
          </a:prstGeom>
          <a:solidFill>
            <a:srgbClr val="00B050"/>
          </a:solidFill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0111" tIns="20057" rIns="40111" bIns="20057" rtlCol="0" anchor="ctr"/>
          <a:lstStyle/>
          <a:p>
            <a:pPr algn="ctr" defTabSz="68584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800" kern="0" dirty="0">
                <a:solidFill>
                  <a:schemeClr val="bg1"/>
                </a:solidFill>
                <a:latin typeface="Franklin Gothic Demi Cond" pitchFamily="34" charset="0"/>
                <a:cs typeface="+mn-cs"/>
              </a:rPr>
              <a:t>AT4</a:t>
            </a:r>
          </a:p>
        </p:txBody>
      </p:sp>
      <p:cxnSp>
        <p:nvCxnSpPr>
          <p:cNvPr id="801" name="Conector angulado 146">
            <a:extLst>
              <a:ext uri="{FF2B5EF4-FFF2-40B4-BE49-F238E27FC236}">
                <a16:creationId xmlns:a16="http://schemas.microsoft.com/office/drawing/2014/main" id="{F8142072-7547-E106-8DFE-18FD996FC85A}"/>
              </a:ext>
            </a:extLst>
          </p:cNvPr>
          <p:cNvCxnSpPr>
            <a:cxnSpLocks/>
            <a:stCxn id="800" idx="1"/>
            <a:endCxn id="787" idx="2"/>
          </p:cNvCxnSpPr>
          <p:nvPr/>
        </p:nvCxnSpPr>
        <p:spPr>
          <a:xfrm rot="10800000">
            <a:off x="2540344" y="4439616"/>
            <a:ext cx="28905" cy="688673"/>
          </a:xfrm>
          <a:prstGeom prst="bentConnector2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803" name="Retângulo 802">
            <a:extLst>
              <a:ext uri="{FF2B5EF4-FFF2-40B4-BE49-F238E27FC236}">
                <a16:creationId xmlns:a16="http://schemas.microsoft.com/office/drawing/2014/main" id="{F449A926-B46C-E58E-4ED4-026358BD9777}"/>
              </a:ext>
            </a:extLst>
          </p:cNvPr>
          <p:cNvSpPr/>
          <p:nvPr/>
        </p:nvSpPr>
        <p:spPr>
          <a:xfrm>
            <a:off x="2805749" y="4233754"/>
            <a:ext cx="399004" cy="199443"/>
          </a:xfrm>
          <a:prstGeom prst="rect">
            <a:avLst/>
          </a:prstGeom>
          <a:solidFill>
            <a:srgbClr val="00B050"/>
          </a:solidFill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0111" tIns="20057" rIns="40111" bIns="20057" rtlCol="0" anchor="ctr"/>
          <a:lstStyle/>
          <a:p>
            <a:pPr algn="ctr" defTabSz="6858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975" kern="0" dirty="0">
                <a:solidFill>
                  <a:prstClr val="white"/>
                </a:solidFill>
                <a:latin typeface="Franklin Gothic Demi Cond" pitchFamily="34" charset="0"/>
                <a:cs typeface="+mn-cs"/>
              </a:rPr>
              <a:t>DSG</a:t>
            </a:r>
          </a:p>
        </p:txBody>
      </p:sp>
      <p:sp>
        <p:nvSpPr>
          <p:cNvPr id="804" name="Retângulo 803">
            <a:extLst>
              <a:ext uri="{FF2B5EF4-FFF2-40B4-BE49-F238E27FC236}">
                <a16:creationId xmlns:a16="http://schemas.microsoft.com/office/drawing/2014/main" id="{DA991ADF-496B-BB56-60C1-E643B6B40901}"/>
              </a:ext>
            </a:extLst>
          </p:cNvPr>
          <p:cNvSpPr/>
          <p:nvPr/>
        </p:nvSpPr>
        <p:spPr bwMode="auto">
          <a:xfrm>
            <a:off x="3042094" y="4552046"/>
            <a:ext cx="267840" cy="133920"/>
          </a:xfrm>
          <a:prstGeom prst="rect">
            <a:avLst/>
          </a:prstGeom>
          <a:solidFill>
            <a:srgbClr val="00B050"/>
          </a:solidFill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0111" tIns="20057" rIns="40111" bIns="20057" rtlCol="0" anchor="ctr"/>
          <a:lstStyle/>
          <a:p>
            <a:pPr algn="ctr" defTabSz="68584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800" kern="0" dirty="0">
                <a:solidFill>
                  <a:prstClr val="white"/>
                </a:solidFill>
                <a:latin typeface="Franklin Gothic Demi Cond" pitchFamily="34" charset="0"/>
                <a:cs typeface="+mn-cs"/>
              </a:rPr>
              <a:t>APS</a:t>
            </a:r>
          </a:p>
        </p:txBody>
      </p:sp>
      <p:sp>
        <p:nvSpPr>
          <p:cNvPr id="805" name="Retângulo 804">
            <a:extLst>
              <a:ext uri="{FF2B5EF4-FFF2-40B4-BE49-F238E27FC236}">
                <a16:creationId xmlns:a16="http://schemas.microsoft.com/office/drawing/2014/main" id="{CDE3058A-F011-9902-3D13-88A2322993BF}"/>
              </a:ext>
            </a:extLst>
          </p:cNvPr>
          <p:cNvSpPr/>
          <p:nvPr/>
        </p:nvSpPr>
        <p:spPr bwMode="auto">
          <a:xfrm>
            <a:off x="3042094" y="4719446"/>
            <a:ext cx="267840" cy="133920"/>
          </a:xfrm>
          <a:prstGeom prst="rect">
            <a:avLst/>
          </a:prstGeom>
          <a:solidFill>
            <a:srgbClr val="00B050"/>
          </a:solidFill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0111" tIns="20057" rIns="40111" bIns="20057" rtlCol="0" anchor="ctr"/>
          <a:lstStyle/>
          <a:p>
            <a:pPr algn="ctr" defTabSz="68584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800" kern="0" dirty="0">
                <a:solidFill>
                  <a:prstClr val="white"/>
                </a:solidFill>
                <a:latin typeface="Franklin Gothic Demi Cond" pitchFamily="34" charset="0"/>
                <a:cs typeface="+mn-cs"/>
              </a:rPr>
              <a:t>AEO</a:t>
            </a:r>
          </a:p>
        </p:txBody>
      </p:sp>
      <p:sp>
        <p:nvSpPr>
          <p:cNvPr id="806" name="Retângulo 805">
            <a:extLst>
              <a:ext uri="{FF2B5EF4-FFF2-40B4-BE49-F238E27FC236}">
                <a16:creationId xmlns:a16="http://schemas.microsoft.com/office/drawing/2014/main" id="{5121BFF1-8930-6B63-2E54-8BF6A4CBF922}"/>
              </a:ext>
            </a:extLst>
          </p:cNvPr>
          <p:cNvSpPr/>
          <p:nvPr/>
        </p:nvSpPr>
        <p:spPr bwMode="auto">
          <a:xfrm>
            <a:off x="3042094" y="4886846"/>
            <a:ext cx="267840" cy="133920"/>
          </a:xfrm>
          <a:prstGeom prst="rect">
            <a:avLst/>
          </a:prstGeom>
          <a:solidFill>
            <a:srgbClr val="00B050"/>
          </a:solidFill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0111" tIns="20057" rIns="40111" bIns="20057" rtlCol="0" anchor="ctr"/>
          <a:lstStyle/>
          <a:p>
            <a:pPr algn="ctr" defTabSz="68584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800" kern="0" dirty="0">
                <a:solidFill>
                  <a:prstClr val="white"/>
                </a:solidFill>
                <a:latin typeface="Franklin Gothic Demi Cond" pitchFamily="34" charset="0"/>
                <a:cs typeface="+mn-cs"/>
              </a:rPr>
              <a:t>AMA</a:t>
            </a:r>
          </a:p>
        </p:txBody>
      </p:sp>
      <p:cxnSp>
        <p:nvCxnSpPr>
          <p:cNvPr id="807" name="Conector angulado 146">
            <a:extLst>
              <a:ext uri="{FF2B5EF4-FFF2-40B4-BE49-F238E27FC236}">
                <a16:creationId xmlns:a16="http://schemas.microsoft.com/office/drawing/2014/main" id="{5C771512-6D86-CD82-204A-852D15D5E1AD}"/>
              </a:ext>
            </a:extLst>
          </p:cNvPr>
          <p:cNvCxnSpPr>
            <a:cxnSpLocks/>
            <a:stCxn id="804" idx="1"/>
            <a:endCxn id="803" idx="2"/>
          </p:cNvCxnSpPr>
          <p:nvPr/>
        </p:nvCxnSpPr>
        <p:spPr>
          <a:xfrm rot="10800000">
            <a:off x="3005252" y="4433198"/>
            <a:ext cx="36843" cy="185809"/>
          </a:xfrm>
          <a:prstGeom prst="bentConnector2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808" name="Conector angulado 146">
            <a:extLst>
              <a:ext uri="{FF2B5EF4-FFF2-40B4-BE49-F238E27FC236}">
                <a16:creationId xmlns:a16="http://schemas.microsoft.com/office/drawing/2014/main" id="{D45DC51F-A369-15EB-EC04-66AC6E7FCE35}"/>
              </a:ext>
            </a:extLst>
          </p:cNvPr>
          <p:cNvCxnSpPr>
            <a:cxnSpLocks/>
            <a:stCxn id="805" idx="1"/>
            <a:endCxn id="803" idx="2"/>
          </p:cNvCxnSpPr>
          <p:nvPr/>
        </p:nvCxnSpPr>
        <p:spPr>
          <a:xfrm rot="10800000">
            <a:off x="3005252" y="4433198"/>
            <a:ext cx="36843" cy="353209"/>
          </a:xfrm>
          <a:prstGeom prst="bentConnector2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809" name="Conector angulado 146">
            <a:extLst>
              <a:ext uri="{FF2B5EF4-FFF2-40B4-BE49-F238E27FC236}">
                <a16:creationId xmlns:a16="http://schemas.microsoft.com/office/drawing/2014/main" id="{1D20AE1B-45E5-D0B9-6557-CCECFD3E2908}"/>
              </a:ext>
            </a:extLst>
          </p:cNvPr>
          <p:cNvCxnSpPr>
            <a:cxnSpLocks/>
            <a:stCxn id="806" idx="1"/>
            <a:endCxn id="803" idx="2"/>
          </p:cNvCxnSpPr>
          <p:nvPr/>
        </p:nvCxnSpPr>
        <p:spPr>
          <a:xfrm rot="10800000">
            <a:off x="3005252" y="4433198"/>
            <a:ext cx="36843" cy="520609"/>
          </a:xfrm>
          <a:prstGeom prst="bentConnector2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810" name="Conector angulado 146">
            <a:extLst>
              <a:ext uri="{FF2B5EF4-FFF2-40B4-BE49-F238E27FC236}">
                <a16:creationId xmlns:a16="http://schemas.microsoft.com/office/drawing/2014/main" id="{80977492-755D-E5C7-96E3-DF59F659F0F6}"/>
              </a:ext>
            </a:extLst>
          </p:cNvPr>
          <p:cNvCxnSpPr>
            <a:cxnSpLocks/>
            <a:stCxn id="6" idx="1"/>
            <a:endCxn id="4" idx="2"/>
          </p:cNvCxnSpPr>
          <p:nvPr/>
        </p:nvCxnSpPr>
        <p:spPr>
          <a:xfrm rot="10800000">
            <a:off x="4039389" y="4444145"/>
            <a:ext cx="37069" cy="178578"/>
          </a:xfrm>
          <a:prstGeom prst="bentConnector2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811" name="Conector angulado 146">
            <a:extLst>
              <a:ext uri="{FF2B5EF4-FFF2-40B4-BE49-F238E27FC236}">
                <a16:creationId xmlns:a16="http://schemas.microsoft.com/office/drawing/2014/main" id="{B259FBE1-44CC-AE37-C2D1-D90C28A51147}"/>
              </a:ext>
            </a:extLst>
          </p:cNvPr>
          <p:cNvCxnSpPr>
            <a:cxnSpLocks/>
            <a:stCxn id="15" idx="1"/>
            <a:endCxn id="4" idx="2"/>
          </p:cNvCxnSpPr>
          <p:nvPr/>
        </p:nvCxnSpPr>
        <p:spPr>
          <a:xfrm rot="10800000">
            <a:off x="4039389" y="4444145"/>
            <a:ext cx="37069" cy="352614"/>
          </a:xfrm>
          <a:prstGeom prst="bentConnector2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812" name="Conector angulado 146">
            <a:extLst>
              <a:ext uri="{FF2B5EF4-FFF2-40B4-BE49-F238E27FC236}">
                <a16:creationId xmlns:a16="http://schemas.microsoft.com/office/drawing/2014/main" id="{B2A891C4-B033-1273-0D7B-0904F0122E21}"/>
              </a:ext>
            </a:extLst>
          </p:cNvPr>
          <p:cNvCxnSpPr>
            <a:cxnSpLocks/>
            <a:stCxn id="24" idx="1"/>
            <a:endCxn id="4" idx="2"/>
          </p:cNvCxnSpPr>
          <p:nvPr/>
        </p:nvCxnSpPr>
        <p:spPr>
          <a:xfrm rot="10800000">
            <a:off x="4039389" y="4444145"/>
            <a:ext cx="37069" cy="513378"/>
          </a:xfrm>
          <a:prstGeom prst="bentConnector2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836" name="Conector angulado 101">
            <a:extLst>
              <a:ext uri="{FF2B5EF4-FFF2-40B4-BE49-F238E27FC236}">
                <a16:creationId xmlns:a16="http://schemas.microsoft.com/office/drawing/2014/main" id="{32AC6900-B243-D106-5CBC-E1EF6123E609}"/>
              </a:ext>
            </a:extLst>
          </p:cNvPr>
          <p:cNvCxnSpPr>
            <a:cxnSpLocks/>
            <a:endCxn id="839" idx="2"/>
          </p:cNvCxnSpPr>
          <p:nvPr/>
        </p:nvCxnSpPr>
        <p:spPr>
          <a:xfrm rot="16200000" flipV="1">
            <a:off x="402348" y="4165727"/>
            <a:ext cx="414614" cy="1"/>
          </a:xfrm>
          <a:prstGeom prst="bentConnector3">
            <a:avLst>
              <a:gd name="adj1" fmla="val 50000"/>
            </a:avLst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7" name="Conector angulado 101">
            <a:extLst>
              <a:ext uri="{FF2B5EF4-FFF2-40B4-BE49-F238E27FC236}">
                <a16:creationId xmlns:a16="http://schemas.microsoft.com/office/drawing/2014/main" id="{87832230-4255-12ED-32D9-AD2B59952FEB}"/>
              </a:ext>
            </a:extLst>
          </p:cNvPr>
          <p:cNvCxnSpPr>
            <a:cxnSpLocks/>
            <a:stCxn id="905" idx="1"/>
            <a:endCxn id="839" idx="2"/>
          </p:cNvCxnSpPr>
          <p:nvPr/>
        </p:nvCxnSpPr>
        <p:spPr>
          <a:xfrm rot="10800000">
            <a:off x="609654" y="3958422"/>
            <a:ext cx="140404" cy="1148019"/>
          </a:xfrm>
          <a:prstGeom prst="bentConnector2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9" name="Retângulo 838">
            <a:extLst>
              <a:ext uri="{FF2B5EF4-FFF2-40B4-BE49-F238E27FC236}">
                <a16:creationId xmlns:a16="http://schemas.microsoft.com/office/drawing/2014/main" id="{49816F8E-2675-FB6C-4638-E7611A5E301C}"/>
              </a:ext>
            </a:extLst>
          </p:cNvPr>
          <p:cNvSpPr/>
          <p:nvPr/>
        </p:nvSpPr>
        <p:spPr>
          <a:xfrm>
            <a:off x="107454" y="3590141"/>
            <a:ext cx="1004400" cy="368280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0111" tIns="20057" rIns="40111" bIns="20057" rtlCol="0" anchor="ctr"/>
          <a:lstStyle/>
          <a:p>
            <a:pPr algn="ctr" defTabSz="6858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" kern="0" dirty="0">
                <a:solidFill>
                  <a:schemeClr val="bg1"/>
                </a:solidFill>
                <a:latin typeface="Franklin Gothic Demi Cond" pitchFamily="34" charset="0"/>
                <a:cs typeface="+mn-cs"/>
              </a:rPr>
              <a:t>Diretoria Jurídica, de Governança e Compliance</a:t>
            </a:r>
          </a:p>
        </p:txBody>
      </p:sp>
      <p:sp>
        <p:nvSpPr>
          <p:cNvPr id="901" name="Retângulo 900">
            <a:extLst>
              <a:ext uri="{FF2B5EF4-FFF2-40B4-BE49-F238E27FC236}">
                <a16:creationId xmlns:a16="http://schemas.microsoft.com/office/drawing/2014/main" id="{F7D772B1-0EB9-F4C4-9D9C-D8B1198A4BC6}"/>
              </a:ext>
            </a:extLst>
          </p:cNvPr>
          <p:cNvSpPr/>
          <p:nvPr/>
        </p:nvSpPr>
        <p:spPr>
          <a:xfrm>
            <a:off x="745196" y="4254592"/>
            <a:ext cx="392053" cy="205861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0111" tIns="20057" rIns="40111" bIns="20057" rtlCol="0" anchor="ctr"/>
          <a:lstStyle/>
          <a:p>
            <a:pPr algn="ctr" defTabSz="68584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975" kern="0" dirty="0">
                <a:solidFill>
                  <a:schemeClr val="bg1"/>
                </a:solidFill>
                <a:latin typeface="Franklin Gothic Demi Cond" pitchFamily="34" charset="0"/>
                <a:cs typeface="+mn-cs"/>
              </a:rPr>
              <a:t>AJUR</a:t>
            </a:r>
          </a:p>
        </p:txBody>
      </p:sp>
      <p:sp>
        <p:nvSpPr>
          <p:cNvPr id="902" name="Retângulo 901">
            <a:extLst>
              <a:ext uri="{FF2B5EF4-FFF2-40B4-BE49-F238E27FC236}">
                <a16:creationId xmlns:a16="http://schemas.microsoft.com/office/drawing/2014/main" id="{DC457CAF-91F8-FCA3-76C7-2F53DB273A49}"/>
              </a:ext>
            </a:extLst>
          </p:cNvPr>
          <p:cNvSpPr/>
          <p:nvPr/>
        </p:nvSpPr>
        <p:spPr>
          <a:xfrm>
            <a:off x="743945" y="4501484"/>
            <a:ext cx="392053" cy="205861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0111" tIns="20057" rIns="40111" bIns="20057" rtlCol="0" anchor="ctr"/>
          <a:lstStyle/>
          <a:p>
            <a:pPr algn="ctr" defTabSz="68584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975" kern="0" dirty="0">
                <a:solidFill>
                  <a:schemeClr val="bg1"/>
                </a:solidFill>
                <a:latin typeface="Franklin Gothic Demi Cond" pitchFamily="34" charset="0"/>
                <a:cs typeface="+mn-cs"/>
              </a:rPr>
              <a:t>AGT</a:t>
            </a:r>
          </a:p>
        </p:txBody>
      </p:sp>
      <p:sp>
        <p:nvSpPr>
          <p:cNvPr id="903" name="Retângulo 902">
            <a:extLst>
              <a:ext uri="{FF2B5EF4-FFF2-40B4-BE49-F238E27FC236}">
                <a16:creationId xmlns:a16="http://schemas.microsoft.com/office/drawing/2014/main" id="{18DF5583-D163-DC49-B484-2F6596870734}"/>
              </a:ext>
            </a:extLst>
          </p:cNvPr>
          <p:cNvSpPr/>
          <p:nvPr/>
        </p:nvSpPr>
        <p:spPr>
          <a:xfrm>
            <a:off x="750058" y="4751077"/>
            <a:ext cx="392053" cy="205861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0111" tIns="20057" rIns="40111" bIns="20057" rtlCol="0" anchor="ctr"/>
          <a:lstStyle/>
          <a:p>
            <a:pPr algn="ctr" defTabSz="68584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850" kern="0" dirty="0">
                <a:solidFill>
                  <a:schemeClr val="bg1"/>
                </a:solidFill>
                <a:latin typeface="Franklin Gothic Demi Cond" pitchFamily="34" charset="0"/>
                <a:cs typeface="+mn-cs"/>
              </a:rPr>
              <a:t>ACOMP</a:t>
            </a:r>
          </a:p>
        </p:txBody>
      </p:sp>
      <p:sp>
        <p:nvSpPr>
          <p:cNvPr id="905" name="Retângulo 904">
            <a:extLst>
              <a:ext uri="{FF2B5EF4-FFF2-40B4-BE49-F238E27FC236}">
                <a16:creationId xmlns:a16="http://schemas.microsoft.com/office/drawing/2014/main" id="{F086E5A0-46B6-74F6-F74C-3078DD41C8FB}"/>
              </a:ext>
            </a:extLst>
          </p:cNvPr>
          <p:cNvSpPr/>
          <p:nvPr/>
        </p:nvSpPr>
        <p:spPr>
          <a:xfrm>
            <a:off x="750058" y="5003509"/>
            <a:ext cx="392053" cy="205861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0111" tIns="20057" rIns="40111" bIns="20057" rtlCol="0" anchor="ctr"/>
          <a:lstStyle/>
          <a:p>
            <a:pPr algn="ctr" defTabSz="68584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975" kern="0" dirty="0">
                <a:solidFill>
                  <a:schemeClr val="bg1"/>
                </a:solidFill>
                <a:latin typeface="Franklin Gothic Demi Cond" pitchFamily="34" charset="0"/>
                <a:cs typeface="+mn-cs"/>
              </a:rPr>
              <a:t>ACN</a:t>
            </a:r>
          </a:p>
        </p:txBody>
      </p:sp>
      <p:cxnSp>
        <p:nvCxnSpPr>
          <p:cNvPr id="908" name="Conector angulado 101">
            <a:extLst>
              <a:ext uri="{FF2B5EF4-FFF2-40B4-BE49-F238E27FC236}">
                <a16:creationId xmlns:a16="http://schemas.microsoft.com/office/drawing/2014/main" id="{8DA219AA-0BA1-D457-12E4-B98D777F4D0D}"/>
              </a:ext>
            </a:extLst>
          </p:cNvPr>
          <p:cNvCxnSpPr>
            <a:cxnSpLocks/>
            <a:stCxn id="903" idx="1"/>
            <a:endCxn id="839" idx="2"/>
          </p:cNvCxnSpPr>
          <p:nvPr/>
        </p:nvCxnSpPr>
        <p:spPr>
          <a:xfrm rot="10800000">
            <a:off x="609654" y="3958422"/>
            <a:ext cx="140404" cy="895587"/>
          </a:xfrm>
          <a:prstGeom prst="bentConnector2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1" name="Conector angulado 101">
            <a:extLst>
              <a:ext uri="{FF2B5EF4-FFF2-40B4-BE49-F238E27FC236}">
                <a16:creationId xmlns:a16="http://schemas.microsoft.com/office/drawing/2014/main" id="{B46CD2D5-6E7F-11BA-B6C2-B834CC922596}"/>
              </a:ext>
            </a:extLst>
          </p:cNvPr>
          <p:cNvCxnSpPr>
            <a:cxnSpLocks/>
            <a:stCxn id="902" idx="1"/>
            <a:endCxn id="839" idx="2"/>
          </p:cNvCxnSpPr>
          <p:nvPr/>
        </p:nvCxnSpPr>
        <p:spPr>
          <a:xfrm rot="10800000">
            <a:off x="609655" y="3958421"/>
            <a:ext cx="134291" cy="645994"/>
          </a:xfrm>
          <a:prstGeom prst="bentConnector2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4" name="Conector angulado 101">
            <a:extLst>
              <a:ext uri="{FF2B5EF4-FFF2-40B4-BE49-F238E27FC236}">
                <a16:creationId xmlns:a16="http://schemas.microsoft.com/office/drawing/2014/main" id="{E1C697B2-3389-C00F-362A-D5E4BA5232FF}"/>
              </a:ext>
            </a:extLst>
          </p:cNvPr>
          <p:cNvCxnSpPr>
            <a:cxnSpLocks/>
            <a:stCxn id="901" idx="1"/>
            <a:endCxn id="839" idx="2"/>
          </p:cNvCxnSpPr>
          <p:nvPr/>
        </p:nvCxnSpPr>
        <p:spPr>
          <a:xfrm rot="10800000">
            <a:off x="609654" y="3958421"/>
            <a:ext cx="135542" cy="399102"/>
          </a:xfrm>
          <a:prstGeom prst="bentConnector2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7" name="Conector: Angulado 1136">
            <a:extLst>
              <a:ext uri="{FF2B5EF4-FFF2-40B4-BE49-F238E27FC236}">
                <a16:creationId xmlns:a16="http://schemas.microsoft.com/office/drawing/2014/main" id="{7CF515AE-E667-8A06-AB5B-0EE8E7A7A699}"/>
              </a:ext>
            </a:extLst>
          </p:cNvPr>
          <p:cNvCxnSpPr>
            <a:cxnSpLocks/>
            <a:stCxn id="26" idx="2"/>
            <a:endCxn id="786" idx="0"/>
          </p:cNvCxnSpPr>
          <p:nvPr/>
        </p:nvCxnSpPr>
        <p:spPr>
          <a:xfrm rot="5400000">
            <a:off x="3280203" y="1500325"/>
            <a:ext cx="1814376" cy="2371600"/>
          </a:xfrm>
          <a:prstGeom prst="bentConnector3">
            <a:avLst>
              <a:gd name="adj1" fmla="val 89665"/>
            </a:avLst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6" name="Retângulo 25">
            <a:extLst>
              <a:ext uri="{FF2B5EF4-FFF2-40B4-BE49-F238E27FC236}">
                <a16:creationId xmlns:a16="http://schemas.microsoft.com/office/drawing/2014/main" id="{328EE75E-EA09-ABAF-A1BD-BF4DF7C6CEB3}"/>
              </a:ext>
            </a:extLst>
          </p:cNvPr>
          <p:cNvSpPr/>
          <p:nvPr/>
        </p:nvSpPr>
        <p:spPr>
          <a:xfrm>
            <a:off x="4833191" y="1382937"/>
            <a:ext cx="1080000" cy="396000"/>
          </a:xfrm>
          <a:prstGeom prst="rect">
            <a:avLst/>
          </a:prstGeom>
          <a:solidFill>
            <a:srgbClr val="7030A0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2" tIns="25714" rIns="51422" bIns="25714" rtlCol="0" anchor="ctr"/>
          <a:lstStyle/>
          <a:p>
            <a:pPr algn="ctr" defTabSz="685848"/>
            <a:r>
              <a:rPr lang="pt-BR" sz="825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PRESIDÊNCIA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2E8ED9B-C10A-3469-D018-BF36683ABF02}"/>
              </a:ext>
            </a:extLst>
          </p:cNvPr>
          <p:cNvSpPr/>
          <p:nvPr/>
        </p:nvSpPr>
        <p:spPr>
          <a:xfrm>
            <a:off x="3839886" y="4244702"/>
            <a:ext cx="399004" cy="199443"/>
          </a:xfrm>
          <a:prstGeom prst="rect">
            <a:avLst/>
          </a:prstGeom>
          <a:solidFill>
            <a:srgbClr val="456A1C"/>
          </a:solidFill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0111" tIns="20057" rIns="40111" bIns="20057" rtlCol="0" anchor="ctr"/>
          <a:lstStyle/>
          <a:p>
            <a:pPr algn="ctr" defTabSz="68584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975" kern="0" dirty="0">
                <a:solidFill>
                  <a:schemeClr val="bg1"/>
                </a:solidFill>
                <a:latin typeface="Franklin Gothic Demi Cond" pitchFamily="34" charset="0"/>
                <a:cs typeface="+mn-cs"/>
              </a:rPr>
              <a:t>DGT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EEF12C63-7AA1-8C66-76AA-A7FB664B7163}"/>
              </a:ext>
            </a:extLst>
          </p:cNvPr>
          <p:cNvSpPr/>
          <p:nvPr/>
        </p:nvSpPr>
        <p:spPr bwMode="auto">
          <a:xfrm>
            <a:off x="4076457" y="4555763"/>
            <a:ext cx="267840" cy="133920"/>
          </a:xfrm>
          <a:prstGeom prst="rect">
            <a:avLst/>
          </a:prstGeom>
          <a:solidFill>
            <a:srgbClr val="456A1C"/>
          </a:solidFill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0111" tIns="20057" rIns="40111" bIns="20057" rtlCol="0" anchor="ctr"/>
          <a:lstStyle/>
          <a:p>
            <a:pPr algn="ctr" defTabSz="68584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800" kern="0" dirty="0">
                <a:solidFill>
                  <a:schemeClr val="bg1"/>
                </a:solidFill>
                <a:latin typeface="Franklin Gothic Demi Cond" pitchFamily="34" charset="0"/>
                <a:cs typeface="+mn-cs"/>
              </a:rPr>
              <a:t>AAP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C00C3E25-BF56-6879-0136-77FEA2D355EE}"/>
              </a:ext>
            </a:extLst>
          </p:cNvPr>
          <p:cNvSpPr/>
          <p:nvPr/>
        </p:nvSpPr>
        <p:spPr bwMode="auto">
          <a:xfrm>
            <a:off x="4076457" y="4729799"/>
            <a:ext cx="267840" cy="133920"/>
          </a:xfrm>
          <a:prstGeom prst="rect">
            <a:avLst/>
          </a:prstGeom>
          <a:solidFill>
            <a:srgbClr val="456A1C"/>
          </a:solidFill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0111" tIns="20057" rIns="40111" bIns="20057" rtlCol="0" anchor="ctr"/>
          <a:lstStyle/>
          <a:p>
            <a:pPr algn="ctr" defTabSz="68584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800" kern="0" dirty="0">
                <a:solidFill>
                  <a:schemeClr val="bg1"/>
                </a:solidFill>
                <a:latin typeface="Franklin Gothic Demi Cond" pitchFamily="34" charset="0"/>
                <a:cs typeface="+mn-cs"/>
              </a:rPr>
              <a:t>AMT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6ADF0291-8A72-A718-547A-73D10306FEF1}"/>
              </a:ext>
            </a:extLst>
          </p:cNvPr>
          <p:cNvSpPr/>
          <p:nvPr/>
        </p:nvSpPr>
        <p:spPr bwMode="auto">
          <a:xfrm>
            <a:off x="4076457" y="4890563"/>
            <a:ext cx="267840" cy="133920"/>
          </a:xfrm>
          <a:prstGeom prst="rect">
            <a:avLst/>
          </a:prstGeom>
          <a:solidFill>
            <a:srgbClr val="456A1C"/>
          </a:solidFill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0111" tIns="20057" rIns="40111" bIns="20057" rtlCol="0" anchor="ctr"/>
          <a:lstStyle/>
          <a:p>
            <a:pPr algn="ctr" defTabSz="68584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800" kern="0" dirty="0">
                <a:solidFill>
                  <a:schemeClr val="bg1"/>
                </a:solidFill>
                <a:latin typeface="Franklin Gothic Demi Cond" pitchFamily="34" charset="0"/>
                <a:cs typeface="+mn-cs"/>
              </a:rPr>
              <a:t>AGF</a:t>
            </a:r>
          </a:p>
        </p:txBody>
      </p:sp>
      <p:cxnSp>
        <p:nvCxnSpPr>
          <p:cNvPr id="63" name="Conector angulado 26">
            <a:extLst>
              <a:ext uri="{FF2B5EF4-FFF2-40B4-BE49-F238E27FC236}">
                <a16:creationId xmlns:a16="http://schemas.microsoft.com/office/drawing/2014/main" id="{A157C2E6-7E7B-8699-D0F0-70524E25C910}"/>
              </a:ext>
            </a:extLst>
          </p:cNvPr>
          <p:cNvCxnSpPr>
            <a:cxnSpLocks/>
            <a:stCxn id="4" idx="0"/>
            <a:endCxn id="781" idx="2"/>
          </p:cNvCxnSpPr>
          <p:nvPr/>
        </p:nvCxnSpPr>
        <p:spPr>
          <a:xfrm rot="5400000" flipH="1" flipV="1">
            <a:off x="4312591" y="3687123"/>
            <a:ext cx="284376" cy="830783"/>
          </a:xfrm>
          <a:prstGeom prst="bentConnector3">
            <a:avLst>
              <a:gd name="adj1" fmla="val 72330"/>
            </a:avLst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89" name="Conector angulado 174">
            <a:extLst>
              <a:ext uri="{FF2B5EF4-FFF2-40B4-BE49-F238E27FC236}">
                <a16:creationId xmlns:a16="http://schemas.microsoft.com/office/drawing/2014/main" id="{61D15D81-5771-079D-58AC-A7C0EC481A01}"/>
              </a:ext>
            </a:extLst>
          </p:cNvPr>
          <p:cNvCxnSpPr>
            <a:cxnSpLocks/>
            <a:stCxn id="292" idx="0"/>
            <a:endCxn id="786" idx="2"/>
          </p:cNvCxnSpPr>
          <p:nvPr/>
        </p:nvCxnSpPr>
        <p:spPr>
          <a:xfrm rot="16200000" flipV="1">
            <a:off x="3094683" y="3868501"/>
            <a:ext cx="267800" cy="453984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33" name="Retângulo 32">
            <a:extLst>
              <a:ext uri="{FF2B5EF4-FFF2-40B4-BE49-F238E27FC236}">
                <a16:creationId xmlns:a16="http://schemas.microsoft.com/office/drawing/2014/main" id="{61EB7932-483B-C081-02E9-C797A2F01F0A}"/>
              </a:ext>
            </a:extLst>
          </p:cNvPr>
          <p:cNvSpPr/>
          <p:nvPr/>
        </p:nvSpPr>
        <p:spPr bwMode="auto">
          <a:xfrm>
            <a:off x="4987662" y="5077670"/>
            <a:ext cx="267840" cy="133920"/>
          </a:xfrm>
          <a:prstGeom prst="rect">
            <a:avLst/>
          </a:prstGeom>
          <a:solidFill>
            <a:srgbClr val="456A1C"/>
          </a:solidFill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0111" tIns="20057" rIns="40111" bIns="20057" rtlCol="0" anchor="ctr"/>
          <a:lstStyle/>
          <a:p>
            <a:pPr algn="ctr" defTabSz="6858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" kern="0" dirty="0">
                <a:solidFill>
                  <a:prstClr val="white"/>
                </a:solidFill>
                <a:latin typeface="Franklin Gothic Demi Cond" pitchFamily="34" charset="0"/>
                <a:cs typeface="+mn-cs"/>
              </a:rPr>
              <a:t>AR4</a:t>
            </a: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A4C51C76-A16D-BEFA-2608-3440DC83C24E}"/>
              </a:ext>
            </a:extLst>
          </p:cNvPr>
          <p:cNvSpPr/>
          <p:nvPr/>
        </p:nvSpPr>
        <p:spPr bwMode="auto">
          <a:xfrm>
            <a:off x="4987662" y="5245070"/>
            <a:ext cx="267840" cy="133920"/>
          </a:xfrm>
          <a:prstGeom prst="rect">
            <a:avLst/>
          </a:prstGeom>
          <a:solidFill>
            <a:srgbClr val="456A1C"/>
          </a:solidFill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0111" tIns="20057" rIns="40111" bIns="20057" rtlCol="0" anchor="ctr"/>
          <a:lstStyle/>
          <a:p>
            <a:pPr algn="ctr" defTabSz="6858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" kern="0" dirty="0">
                <a:solidFill>
                  <a:prstClr val="white"/>
                </a:solidFill>
                <a:latin typeface="Franklin Gothic Demi Cond" pitchFamily="34" charset="0"/>
                <a:cs typeface="+mn-cs"/>
              </a:rPr>
              <a:t>AR5</a:t>
            </a:r>
          </a:p>
        </p:txBody>
      </p:sp>
      <p:cxnSp>
        <p:nvCxnSpPr>
          <p:cNvPr id="42" name="Conector angulado 146">
            <a:extLst>
              <a:ext uri="{FF2B5EF4-FFF2-40B4-BE49-F238E27FC236}">
                <a16:creationId xmlns:a16="http://schemas.microsoft.com/office/drawing/2014/main" id="{004CCCB0-A197-1275-C070-F600B8585676}"/>
              </a:ext>
            </a:extLst>
          </p:cNvPr>
          <p:cNvCxnSpPr>
            <a:cxnSpLocks/>
            <a:stCxn id="33" idx="1"/>
            <a:endCxn id="769" idx="2"/>
          </p:cNvCxnSpPr>
          <p:nvPr/>
        </p:nvCxnSpPr>
        <p:spPr>
          <a:xfrm rot="10800000">
            <a:off x="4945754" y="4442984"/>
            <a:ext cx="41909" cy="701646"/>
          </a:xfrm>
          <a:prstGeom prst="bentConnector2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49" name="Conector angulado 146">
            <a:extLst>
              <a:ext uri="{FF2B5EF4-FFF2-40B4-BE49-F238E27FC236}">
                <a16:creationId xmlns:a16="http://schemas.microsoft.com/office/drawing/2014/main" id="{5811577B-B36B-E9FA-2167-B3076648D7D6}"/>
              </a:ext>
            </a:extLst>
          </p:cNvPr>
          <p:cNvCxnSpPr>
            <a:cxnSpLocks/>
            <a:stCxn id="35" idx="1"/>
            <a:endCxn id="769" idx="2"/>
          </p:cNvCxnSpPr>
          <p:nvPr/>
        </p:nvCxnSpPr>
        <p:spPr>
          <a:xfrm rot="10800000">
            <a:off x="4945754" y="4442984"/>
            <a:ext cx="41909" cy="869046"/>
          </a:xfrm>
          <a:prstGeom prst="bentConnector2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6428862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Personalizada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C000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DEC8EE"/>
        </a:solidFill>
        <a:ln w="3175" cap="flat" cmpd="sng" algn="ctr">
          <a:solidFill>
            <a:sysClr val="windowText" lastClr="0000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lIns="51422" tIns="25714" rIns="51422" bIns="25714" rtlCol="0" anchor="ctr"/>
      <a:lstStyle>
        <a:defPPr algn="ctr" defTabSz="685800" eaLnBrk="1" fontAlgn="auto" hangingPunct="1">
          <a:spcBef>
            <a:spcPts val="0"/>
          </a:spcBef>
          <a:spcAft>
            <a:spcPts val="0"/>
          </a:spcAft>
          <a:defRPr sz="825" kern="0" cap="all" dirty="0" smtClean="0">
            <a:solidFill>
              <a:prstClr val="black"/>
            </a:solidFill>
            <a:latin typeface="Franklin Gothic Demi Cond" pitchFamily="34" charset="0"/>
            <a:cs typeface="+mn-cs"/>
          </a:defRPr>
        </a:defPPr>
      </a:lstStyle>
    </a:spDef>
    <a:lnDef>
      <a:spPr>
        <a:noFill/>
        <a:ln w="6350" cap="flat" cmpd="sng" algn="ctr">
          <a:solidFill>
            <a:sysClr val="windowText" lastClr="000000"/>
          </a:solidFill>
          <a:prstDash val="solid"/>
          <a:miter lim="800000"/>
        </a:ln>
        <a:effectLst/>
      </a:spPr>
      <a:bodyPr/>
      <a:lstStyle/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60208</TotalTime>
  <Words>162</Words>
  <Application>Microsoft Office PowerPoint</Application>
  <PresentationFormat>Personalizar</PresentationFormat>
  <Paragraphs>105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8" baseType="lpstr">
      <vt:lpstr>Franklin Gothic Demi Cond</vt:lpstr>
      <vt:lpstr>Franklin Gothic Book</vt:lpstr>
      <vt:lpstr>Arial</vt:lpstr>
      <vt:lpstr>Calibri</vt:lpstr>
      <vt:lpstr>Wingdings</vt:lpstr>
      <vt:lpstr>Futura Bk</vt:lpstr>
      <vt:lpstr>Tema do Office</vt:lpstr>
      <vt:lpstr>Apresentação do PowerPoint</vt:lpstr>
    </vt:vector>
  </TitlesOfParts>
  <Company>Procergs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jose-jaeger</dc:creator>
  <cp:lastModifiedBy>Lucas Magalhaes Dutra</cp:lastModifiedBy>
  <cp:revision>2354</cp:revision>
  <cp:lastPrinted>2026-03-24T14:21:47Z</cp:lastPrinted>
  <dcterms:created xsi:type="dcterms:W3CDTF">2014-09-03T17:36:17Z</dcterms:created>
  <dcterms:modified xsi:type="dcterms:W3CDTF">2026-04-28T12:13:36Z</dcterms:modified>
</cp:coreProperties>
</file>